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83" d="100"/>
          <a:sy n="83" d="100"/>
        </p:scale>
        <p:origin x="1253" y="6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96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6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21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69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44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9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39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31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01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02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B5B05-9558-4693-BC67-9B53276072F2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9B278-0F02-4160-BAB8-A4890C2A8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93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688766"/>
              </p:ext>
            </p:extLst>
          </p:nvPr>
        </p:nvGraphicFramePr>
        <p:xfrm>
          <a:off x="823620" y="1556792"/>
          <a:ext cx="8298213" cy="415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3210">
                  <a:extLst>
                    <a:ext uri="{9D8B030D-6E8A-4147-A177-3AD203B41FA5}">
                      <a16:colId xmlns:a16="http://schemas.microsoft.com/office/drawing/2014/main" val="3802105127"/>
                    </a:ext>
                  </a:extLst>
                </a:gridCol>
                <a:gridCol w="1708794">
                  <a:extLst>
                    <a:ext uri="{9D8B030D-6E8A-4147-A177-3AD203B41FA5}">
                      <a16:colId xmlns:a16="http://schemas.microsoft.com/office/drawing/2014/main" val="1566248975"/>
                    </a:ext>
                  </a:extLst>
                </a:gridCol>
                <a:gridCol w="1696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437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49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342" marR="93342" marT="43081" marB="430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</a:rPr>
                        <a:t>Tuesday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342" marR="93342" marT="43081" marB="430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</a:rPr>
                        <a:t>Wednesday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342" marR="93342" marT="43081" marB="430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</a:rPr>
                        <a:t>Thursday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342" marR="93342" marT="43081" marB="430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chemeClr val="tx1"/>
                          </a:solidFill>
                          <a:effectLst/>
                        </a:rPr>
                        <a:t>Friday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342" marR="93342" marT="43081" marB="4308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23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Registers taken</a:t>
                      </a:r>
                      <a:endParaRPr lang="en-GB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3342" marR="93342" marT="43081" marB="43081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25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Post 16 Bulletin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DEAR Time/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Silent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</a:rPr>
                        <a:t> Study</a:t>
                      </a:r>
                      <a:endParaRPr lang="en-GB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Life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</a:rPr>
                        <a:t> skills and Well being</a:t>
                      </a:r>
                      <a:endParaRPr lang="en-GB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Quiz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What’s in the news?</a:t>
                      </a:r>
                      <a:endParaRPr lang="en-GB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Y12 Study Skills</a:t>
                      </a:r>
                    </a:p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Y13 UCAS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en-GB" sz="1800" b="1" smtClean="0">
                          <a:solidFill>
                            <a:schemeClr val="tx1"/>
                          </a:solidFill>
                        </a:rPr>
                        <a:t>Stellar Programme</a:t>
                      </a:r>
                      <a:endParaRPr lang="en-GB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1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Tutors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should m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</a:rPr>
                        <a:t>onitor attendance each day and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</a:rPr>
                        <a:t> log intervention.</a:t>
                      </a:r>
                      <a:endParaRPr lang="en-GB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3342" marR="93342" marT="43081" marB="43081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139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Pastoral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c</a:t>
                      </a:r>
                      <a:r>
                        <a:rPr lang="en-GB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areers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appointments can be booked through Miss 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Crofts.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 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 require any support with your subjects please book 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appointment with </a:t>
                      </a:r>
                      <a:r>
                        <a:rPr lang="en-GB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Mrs Hickman.</a:t>
                      </a:r>
                      <a:endParaRPr lang="en-GB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3342" marR="93342" marT="43081" marB="43081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18537" y="178004"/>
            <a:ext cx="8268919" cy="103797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/>
              <a:t>Post 16 </a:t>
            </a:r>
            <a:r>
              <a:rPr lang="en-GB" b="1" dirty="0" smtClean="0"/>
              <a:t>Challenge </a:t>
            </a:r>
            <a:r>
              <a:rPr lang="en-GB" b="1" dirty="0" smtClean="0"/>
              <a:t>Time Schedule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8505" y="5959151"/>
            <a:ext cx="892899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2400" b="1" dirty="0"/>
              <a:t>Use </a:t>
            </a:r>
            <a:r>
              <a:rPr lang="en-GB" sz="2400" b="1" dirty="0" smtClean="0"/>
              <a:t>Challenge Time </a:t>
            </a:r>
            <a:r>
              <a:rPr lang="en-GB" sz="2400" b="1" dirty="0"/>
              <a:t>effectively and be there on time </a:t>
            </a:r>
            <a:r>
              <a:rPr lang="en-GB" sz="2400" b="1" u="sng" dirty="0"/>
              <a:t>every day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902" y="314084"/>
            <a:ext cx="747190" cy="7471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8824" y="654099"/>
            <a:ext cx="2728340" cy="10340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472" y="261577"/>
            <a:ext cx="743776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8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87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Tupton Hall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Y9 Registration Timetable</dc:title>
  <dc:creator>SteinhFr</dc:creator>
  <cp:lastModifiedBy>brownam</cp:lastModifiedBy>
  <cp:revision>43</cp:revision>
  <cp:lastPrinted>2019-07-18T10:19:18Z</cp:lastPrinted>
  <dcterms:created xsi:type="dcterms:W3CDTF">2014-11-24T15:55:21Z</dcterms:created>
  <dcterms:modified xsi:type="dcterms:W3CDTF">2022-07-21T09:22:43Z</dcterms:modified>
</cp:coreProperties>
</file>