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F8"/>
    <a:srgbClr val="EB5617"/>
    <a:srgbClr val="C3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8DBFF-7182-4DCF-AC4A-45CA3E11FC5D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E9F6D-9997-4777-AD50-5ADCD2BDE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7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E9F6D-9997-4777-AD50-5ADCD2BDEE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2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357565-37FE-36B8-377E-E42E8F66A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C4F3B-DF04-87E0-9B26-A3A4C7785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678C3-7438-B468-3567-CC61E4F44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1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0742B-1417-2A31-1FB8-3020E6AD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E82F3-2445-FD92-9BEB-802E77A7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D6ACD-AD45-E072-4552-9C5436F31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0BB9-CE67-D725-CBDA-E3BEBF744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C0AA-E083-C043-8633-DD7B0F0B9624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F2D2-1C20-872B-3096-5A8C6717D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CC1C-4A2D-4077-2D46-B2E4CE69E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F3C4-AC72-DE41-BA51-523011FE98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C7B31-4D7F-5241-26D7-A2ABAF168A6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13438" y="66573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0532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6914CD-3688-D3B2-5BC7-D0B8471EE1A7}"/>
              </a:ext>
            </a:extLst>
          </p:cNvPr>
          <p:cNvSpPr/>
          <p:nvPr/>
        </p:nvSpPr>
        <p:spPr>
          <a:xfrm>
            <a:off x="1828800" y="1374103"/>
            <a:ext cx="338667" cy="933064"/>
          </a:xfrm>
          <a:prstGeom prst="rect">
            <a:avLst/>
          </a:prstGeom>
          <a:solidFill>
            <a:srgbClr val="EBEF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2E883-8498-3C9E-F6FA-9D2EF05BDA83}"/>
              </a:ext>
            </a:extLst>
          </p:cNvPr>
          <p:cNvSpPr/>
          <p:nvPr/>
        </p:nvSpPr>
        <p:spPr>
          <a:xfrm>
            <a:off x="1828800" y="2352003"/>
            <a:ext cx="338667" cy="933064"/>
          </a:xfrm>
          <a:prstGeom prst="rect">
            <a:avLst/>
          </a:prstGeom>
          <a:solidFill>
            <a:srgbClr val="C3C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80CF33-84F1-A9D2-187D-C5F4F8714B3C}"/>
              </a:ext>
            </a:extLst>
          </p:cNvPr>
          <p:cNvSpPr/>
          <p:nvPr/>
        </p:nvSpPr>
        <p:spPr>
          <a:xfrm>
            <a:off x="1824567" y="3352953"/>
            <a:ext cx="338667" cy="933064"/>
          </a:xfrm>
          <a:prstGeom prst="rect">
            <a:avLst/>
          </a:prstGeom>
          <a:solidFill>
            <a:srgbClr val="EBEF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0CEC3-9192-302E-806F-6300F310BE56}"/>
              </a:ext>
            </a:extLst>
          </p:cNvPr>
          <p:cNvSpPr/>
          <p:nvPr/>
        </p:nvSpPr>
        <p:spPr>
          <a:xfrm>
            <a:off x="1824567" y="4335086"/>
            <a:ext cx="338667" cy="933064"/>
          </a:xfrm>
          <a:prstGeom prst="rect">
            <a:avLst/>
          </a:prstGeom>
          <a:solidFill>
            <a:srgbClr val="C3C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D9B87-A8D2-9C43-29A6-76D2BB20A37B}"/>
              </a:ext>
            </a:extLst>
          </p:cNvPr>
          <p:cNvSpPr/>
          <p:nvPr/>
        </p:nvSpPr>
        <p:spPr>
          <a:xfrm>
            <a:off x="1824566" y="5317219"/>
            <a:ext cx="338667" cy="933064"/>
          </a:xfrm>
          <a:prstGeom prst="rect">
            <a:avLst/>
          </a:prstGeom>
          <a:solidFill>
            <a:srgbClr val="EBEF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1A48F6-6547-6C56-6B02-FEC37393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96227"/>
              </p:ext>
            </p:extLst>
          </p:nvPr>
        </p:nvGraphicFramePr>
        <p:xfrm>
          <a:off x="841020" y="1341061"/>
          <a:ext cx="10532889" cy="49234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2760">
                  <a:extLst>
                    <a:ext uri="{9D8B030D-6E8A-4147-A177-3AD203B41FA5}">
                      <a16:colId xmlns:a16="http://schemas.microsoft.com/office/drawing/2014/main" val="3928575526"/>
                    </a:ext>
                  </a:extLst>
                </a:gridCol>
                <a:gridCol w="5840068">
                  <a:extLst>
                    <a:ext uri="{9D8B030D-6E8A-4147-A177-3AD203B41FA5}">
                      <a16:colId xmlns:a16="http://schemas.microsoft.com/office/drawing/2014/main" val="2136181882"/>
                    </a:ext>
                  </a:extLst>
                </a:gridCol>
                <a:gridCol w="3130061">
                  <a:extLst>
                    <a:ext uri="{9D8B030D-6E8A-4147-A177-3AD203B41FA5}">
                      <a16:colId xmlns:a16="http://schemas.microsoft.com/office/drawing/2014/main" val="4015740437"/>
                    </a:ext>
                  </a:extLst>
                </a:gridCol>
              </a:tblGrid>
              <a:tr h="3861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900548"/>
                  </a:ext>
                </a:extLst>
              </a:tr>
              <a:tr h="694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02393"/>
                  </a:ext>
                </a:extLst>
              </a:tr>
              <a:tr h="273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953664"/>
                  </a:ext>
                </a:extLst>
              </a:tr>
              <a:tr h="681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620711"/>
                  </a:ext>
                </a:extLst>
              </a:tr>
              <a:tr h="273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386932"/>
                  </a:ext>
                </a:extLst>
              </a:tr>
              <a:tr h="683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76014"/>
                  </a:ext>
                </a:extLst>
              </a:tr>
              <a:tr h="273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652171"/>
                  </a:ext>
                </a:extLst>
              </a:tr>
              <a:tr h="660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446297"/>
                  </a:ext>
                </a:extLst>
              </a:tr>
              <a:tr h="273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>
                        <a:solidFill>
                          <a:schemeClr val="bg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750949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743552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C4FEA2C8-AAF7-C696-8A05-4DB91881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4991" y="7147686"/>
            <a:ext cx="127000" cy="127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1D33351-219D-5AE6-90F9-55430C239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6649" y="7146816"/>
            <a:ext cx="127000" cy="127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2A81143-9FD0-7A20-DA62-BEA7569CB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0400" y="7136627"/>
            <a:ext cx="127000" cy="127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4028BF-65EB-3140-E523-74B1C68772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43463" y="7159342"/>
            <a:ext cx="127000" cy="127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CC79B27-C6D6-BC3E-9855-5FF388A00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2164" y="7136627"/>
            <a:ext cx="127000" cy="127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B78E02F-76A7-66BE-E9DF-3D0B8B294A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61134" y="7146816"/>
            <a:ext cx="127000" cy="127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687489-C257-B595-D875-4A0665544E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8643" y="390418"/>
            <a:ext cx="4188006" cy="77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AB4F1-9736-63D5-4C7B-8D5D55A905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76179" y="801099"/>
            <a:ext cx="2172559" cy="440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A9F7D6-8D25-6432-1FAD-EEA539E4E9E9}"/>
              </a:ext>
            </a:extLst>
          </p:cNvPr>
          <p:cNvSpPr/>
          <p:nvPr/>
        </p:nvSpPr>
        <p:spPr>
          <a:xfrm>
            <a:off x="1817951" y="5277852"/>
            <a:ext cx="351895" cy="45719"/>
          </a:xfrm>
          <a:prstGeom prst="rect">
            <a:avLst/>
          </a:prstGeom>
          <a:solidFill>
            <a:srgbClr val="EB56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1F4E7A-BCA5-5101-4B0E-C7A5D0790F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58282" y="625054"/>
            <a:ext cx="507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LIBRARY 3 AM" panose="02000503020000020004" pitchFamily="50" charset="0"/>
              </a:rPr>
              <a:t>Mid-morning break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4C2831-35E8-2012-1E45-B0CD1DE537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1340" y="1356783"/>
            <a:ext cx="3135486" cy="2688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DE2D1"/>
                </a:solidFill>
                <a:latin typeface="Franklin Gothic Demi" panose="020B0703020102020204" pitchFamily="34" charset="0"/>
              </a:rPr>
              <a:t>NEW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F83CC0-0783-03DE-6E17-64EA8D7443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1340" y="2352003"/>
            <a:ext cx="3135486" cy="2688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DE2D1"/>
                </a:solidFill>
                <a:latin typeface="Franklin Gothic Demi" panose="020B0703020102020204" pitchFamily="34" charset="0"/>
              </a:rPr>
              <a:t>AVAILABLE DAILY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888132-1024-09F6-DBDB-284305B4E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1340" y="3344048"/>
            <a:ext cx="3135486" cy="2688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DE2D1"/>
                </a:solidFill>
                <a:latin typeface="Franklin Gothic Demi" panose="020B0703020102020204" pitchFamily="34" charset="0"/>
              </a:rPr>
              <a:t>CHOOSE FROM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38AEA2-CA94-8C82-7280-BFFB9D5EE9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2928" y="4332861"/>
            <a:ext cx="3135486" cy="2688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DE2D1"/>
                </a:solidFill>
                <a:latin typeface="Franklin Gothic Demi" panose="020B0703020102020204" pitchFamily="34" charset="0"/>
              </a:rPr>
              <a:t>NEW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7FD4FC-0ACA-C2CE-563C-4E23976523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4515" y="5320396"/>
            <a:ext cx="3135486" cy="2688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DE2D1"/>
                </a:solidFill>
                <a:latin typeface="Franklin Gothic Demi" panose="020B0703020102020204" pitchFamily="34" charset="0"/>
              </a:rPr>
              <a:t>CRUDITES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EEC74-FD72-E219-C503-4CB433AA5FAF}"/>
              </a:ext>
            </a:extLst>
          </p:cNvPr>
          <p:cNvSpPr txBox="1"/>
          <p:nvPr/>
        </p:nvSpPr>
        <p:spPr>
          <a:xfrm>
            <a:off x="8577624" y="1806005"/>
            <a:ext cx="249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 Narrow" panose="020B0606020202030204" pitchFamily="34" charset="0"/>
              </a:rPr>
              <a:t>Cinnamon Pretzel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59E17-F652-E0EB-F2B5-9255E5282170}"/>
              </a:ext>
            </a:extLst>
          </p:cNvPr>
          <p:cNvSpPr txBox="1"/>
          <p:nvPr/>
        </p:nvSpPr>
        <p:spPr>
          <a:xfrm>
            <a:off x="8612485" y="2859041"/>
            <a:ext cx="249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 Narrow" panose="020B0606020202030204" pitchFamily="34" charset="0"/>
              </a:rPr>
              <a:t>Bananas, Apples and Oranges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B671D3-4249-B9A1-60EA-41CCE6CE7CC3}"/>
              </a:ext>
            </a:extLst>
          </p:cNvPr>
          <p:cNvSpPr txBox="1"/>
          <p:nvPr/>
        </p:nvSpPr>
        <p:spPr>
          <a:xfrm>
            <a:off x="8633716" y="3809517"/>
            <a:ext cx="249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 Narrow" panose="020B0606020202030204" pitchFamily="34" charset="0"/>
              </a:rPr>
              <a:t>White or Brown Bread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0DFF56-20E6-C8B4-5287-300DCD7D4648}"/>
              </a:ext>
            </a:extLst>
          </p:cNvPr>
          <p:cNvSpPr txBox="1"/>
          <p:nvPr/>
        </p:nvSpPr>
        <p:spPr>
          <a:xfrm>
            <a:off x="8577624" y="4794838"/>
            <a:ext cx="249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 Narrow" panose="020B0606020202030204" pitchFamily="34" charset="0"/>
              </a:rPr>
              <a:t>Pineapple &amp; Spinach Smoothie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2805E-8EF1-24B0-DDCD-FC5171D43AB7}"/>
              </a:ext>
            </a:extLst>
          </p:cNvPr>
          <p:cNvSpPr txBox="1"/>
          <p:nvPr/>
        </p:nvSpPr>
        <p:spPr>
          <a:xfrm>
            <a:off x="8612485" y="5667363"/>
            <a:ext cx="249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 Narrow" panose="020B0606020202030204" pitchFamily="34" charset="0"/>
              </a:rPr>
              <a:t>Carrots &amp; Houmous</a:t>
            </a:r>
          </a:p>
          <a:p>
            <a:pPr algn="ctr"/>
            <a:r>
              <a:rPr lang="en-GB" sz="1400" b="1" dirty="0">
                <a:latin typeface="Arial Narrow" panose="020B0606020202030204" pitchFamily="34" charset="0"/>
              </a:rPr>
              <a:t>Cucumber &amp; Houmous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891CA4-86AB-180D-311B-22769416173E}"/>
              </a:ext>
            </a:extLst>
          </p:cNvPr>
          <p:cNvSpPr txBox="1"/>
          <p:nvPr/>
        </p:nvSpPr>
        <p:spPr>
          <a:xfrm>
            <a:off x="2163234" y="1367827"/>
            <a:ext cx="6111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Spinach &amp; Egg Muffin | </a:t>
            </a:r>
            <a:r>
              <a:rPr lang="en-US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Sausage and Cheese</a:t>
            </a: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 Muffin | Bacon Roll |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 Margherita Bagel Pizza | Cheese Panini | Bacon Sandwich</a:t>
            </a:r>
          </a:p>
          <a:p>
            <a:pPr algn="ctr"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Pancake | Waffle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Garlic &amp; Lemon Chicken Wings | BBQ Chicken Wings | Spicy Piri </a:t>
            </a:r>
            <a:r>
              <a:rPr lang="en-US" sz="1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Piri</a:t>
            </a:r>
            <a:r>
              <a:rPr lang="en-US" sz="1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Chicken Wings</a:t>
            </a:r>
            <a:endParaRPr lang="en-US" sz="14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3E2A70-8940-2FDE-5FEF-D6230D561ED0}"/>
              </a:ext>
            </a:extLst>
          </p:cNvPr>
          <p:cNvSpPr txBox="1"/>
          <p:nvPr/>
        </p:nvSpPr>
        <p:spPr>
          <a:xfrm>
            <a:off x="2663709" y="2449203"/>
            <a:ext cx="5452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Pineapple Pot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Grape Pot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Granola Yoghurt and Berry Compote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E80933-EF6D-DA66-672E-D35948C621D4}"/>
              </a:ext>
            </a:extLst>
          </p:cNvPr>
          <p:cNvSpPr txBox="1"/>
          <p:nvPr/>
        </p:nvSpPr>
        <p:spPr>
          <a:xfrm>
            <a:off x="2684133" y="3541192"/>
            <a:ext cx="545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Ham | Tuna Mayo | Cheese and Tomato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Toast with Spread     | Toasted Crumpet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9F544E-9772-7BF3-993E-C6E885FC387C}"/>
              </a:ext>
            </a:extLst>
          </p:cNvPr>
          <p:cNvSpPr txBox="1"/>
          <p:nvPr/>
        </p:nvSpPr>
        <p:spPr>
          <a:xfrm>
            <a:off x="2747633" y="4540008"/>
            <a:ext cx="545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Berry &amp; Vanilla Oat Smoothie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Cinnamon &amp; Vanilla Oat Smoothie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A81E6-C794-0055-42EF-9EAE7C4F7E7D}"/>
              </a:ext>
            </a:extLst>
          </p:cNvPr>
          <p:cNvSpPr txBox="1"/>
          <p:nvPr/>
        </p:nvSpPr>
        <p:spPr>
          <a:xfrm>
            <a:off x="2663709" y="5522141"/>
            <a:ext cx="545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Indian Chickpea    | Pesto Pasta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Tuna &amp; Sweetcorn Pasta | Greek Salad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5DDD15-3160-8E80-848C-6F02583E99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3340" y="1655969"/>
            <a:ext cx="140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kern="1200" dirty="0">
                <a:solidFill>
                  <a:schemeClr val="dk1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HOT TO GO</a:t>
            </a:r>
            <a:endParaRPr lang="en-GB" b="1" i="0" kern="1200" dirty="0">
              <a:solidFill>
                <a:schemeClr val="dk1"/>
              </a:solidFill>
              <a:effectLst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0093B7-A57F-CF3F-393A-B883DA853C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3340" y="2645394"/>
            <a:ext cx="14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kern="1200" dirty="0">
                <a:solidFill>
                  <a:schemeClr val="dk1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FRUIT BASED</a:t>
            </a:r>
            <a:endParaRPr lang="en-GB" sz="1800" b="1" i="0" kern="1200" dirty="0">
              <a:solidFill>
                <a:schemeClr val="dk1"/>
              </a:solidFill>
              <a:effectLst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6D0229-8B63-A78F-ED5E-4874525175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3340" y="3520109"/>
            <a:ext cx="161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kern="1200" dirty="0">
                <a:solidFill>
                  <a:schemeClr val="dk1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SANDWICHES &amp; BAGUETTES</a:t>
            </a:r>
            <a:endParaRPr lang="en-GB" sz="1800" b="1" i="0" kern="1200" dirty="0">
              <a:solidFill>
                <a:schemeClr val="dk1"/>
              </a:solidFill>
              <a:effectLst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93A19C-8755-4D27-7E24-B9BF60FB35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3900" y="4624308"/>
            <a:ext cx="161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kern="1200" dirty="0">
                <a:solidFill>
                  <a:schemeClr val="dk1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SMOOTHIES</a:t>
            </a:r>
            <a:endParaRPr lang="en-GB" sz="1800" b="1" i="0" kern="1200" dirty="0">
              <a:solidFill>
                <a:schemeClr val="dk1"/>
              </a:solidFill>
              <a:effectLst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3E58BD-EC98-39C0-1594-0B5027621D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3340" y="5667363"/>
            <a:ext cx="161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i="0" kern="1200" dirty="0">
                <a:solidFill>
                  <a:schemeClr val="dk1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SALAD POTS</a:t>
            </a:r>
            <a:endParaRPr lang="en-GB" sz="1800" b="1" i="0" kern="1200" dirty="0">
              <a:solidFill>
                <a:schemeClr val="dk1"/>
              </a:solidFill>
              <a:effectLst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E415408-B06E-8252-7015-A901B1260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1370" y="2547634"/>
            <a:ext cx="146371" cy="14637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62A2D242-1084-BE63-5724-AE5E3ACA5F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43873" y="2947639"/>
            <a:ext cx="146371" cy="14637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4D043225-DDA4-ABE3-9016-E2457B7AB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84999" y="2745349"/>
            <a:ext cx="146371" cy="14637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B235BA5-C483-2597-B2CC-476F00FE54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7502" y="2961577"/>
            <a:ext cx="146371" cy="146371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3191F3A-40C0-F134-73FC-DF5493EA48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12572" y="3848277"/>
            <a:ext cx="146371" cy="14637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34D8F06-D75B-60A7-3245-D0DE1EBA5B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8136" y="4605007"/>
            <a:ext cx="146371" cy="146371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EFC34520-B939-8C20-AE0D-F535A2E7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1765" y="4618945"/>
            <a:ext cx="146371" cy="14637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24D9EC7-1700-C9DC-7C87-41635485D8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43873" y="4838544"/>
            <a:ext cx="146371" cy="14637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BBEE6ABA-0D57-3618-7BDD-C0A481EEA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7502" y="4852482"/>
            <a:ext cx="146371" cy="146371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EBFA0C16-8E93-F6FE-2D78-1A6C3331D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5915" y="5628770"/>
            <a:ext cx="146371" cy="146371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5857C552-7FFE-43C8-39EF-FE1B9CAF33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8136" y="5615515"/>
            <a:ext cx="146371" cy="146371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3620AC0F-AC1C-19A0-B6A6-4384F16B2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11765" y="5629453"/>
            <a:ext cx="146371" cy="146371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C7E7A63-D423-0068-39B6-A0E82D88C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1321" y="5832774"/>
            <a:ext cx="146371" cy="14637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7DA31D49-65DD-5837-4214-90E4202B15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75552" y="5754738"/>
            <a:ext cx="146371" cy="146371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F15EB8D-0424-57A6-1E86-2582B9FB67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3026" y="5971011"/>
            <a:ext cx="146371" cy="146371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907C2E7-ABBE-1112-7C6F-90996C833C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60585" y="4872230"/>
            <a:ext cx="146371" cy="146371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48F694C-8797-3519-CBAC-63B96AD5F2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14214" y="4886168"/>
            <a:ext cx="146371" cy="146371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E2E97379-03A9-A67D-33A1-3BA797C7E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48737" y="3890219"/>
            <a:ext cx="146371" cy="146371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C9659BD-DC2C-36FE-A5E6-ABD4E1867C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24449" y="2957344"/>
            <a:ext cx="146371" cy="1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6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43eec4-a8bb-46e8-949c-19aa8f30579a" xsi:nil="true"/>
    <lcf76f155ced4ddcb4097134ff3c332f xmlns="2e70e135-83f8-41c8-a854-d55dcc40cc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8389572EA6842986B7CC4EF31E446" ma:contentTypeVersion="15" ma:contentTypeDescription="Create a new document." ma:contentTypeScope="" ma:versionID="e64720b17fefb7995a6580ea5a982b8f">
  <xsd:schema xmlns:xsd="http://www.w3.org/2001/XMLSchema" xmlns:xs="http://www.w3.org/2001/XMLSchema" xmlns:p="http://schemas.microsoft.com/office/2006/metadata/properties" xmlns:ns2="2e70e135-83f8-41c8-a854-d55dcc40cc34" xmlns:ns3="2343eec4-a8bb-46e8-949c-19aa8f30579a" targetNamespace="http://schemas.microsoft.com/office/2006/metadata/properties" ma:root="true" ma:fieldsID="b3c46ffa86f07be60501cf416db81bc9" ns2:_="" ns3:_="">
    <xsd:import namespace="2e70e135-83f8-41c8-a854-d55dcc40cc34"/>
    <xsd:import namespace="2343eec4-a8bb-46e8-949c-19aa8f305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0e135-83f8-41c8-a854-d55dcc40c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ec4-a8bb-46e8-949c-19aa8f30579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f7ff6b-9a1a-45de-a342-03475fa2825c}" ma:internalName="TaxCatchAll" ma:showField="CatchAllData" ma:web="2343eec4-a8bb-46e8-949c-19aa8f305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4B210-C76A-4206-ADE7-5380578C5963}">
  <ds:schemaRefs>
    <ds:schemaRef ds:uri="http://purl.org/dc/terms/"/>
    <ds:schemaRef ds:uri="2343eec4-a8bb-46e8-949c-19aa8f30579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2e70e135-83f8-41c8-a854-d55dcc40cc3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0A9006-5417-4B36-BD1A-01FA55E78B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6385CD-8E9D-425C-8382-799966D57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0e135-83f8-41c8-a854-d55dcc40cc34"/>
    <ds:schemaRef ds:uri="2343eec4-a8bb-46e8-949c-19aa8f305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128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Franklin Gothic Demi</vt:lpstr>
      <vt:lpstr>LIBRARY 3 AM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Leatherland</dc:creator>
  <cp:lastModifiedBy>Freya Harris</cp:lastModifiedBy>
  <cp:revision>21</cp:revision>
  <dcterms:created xsi:type="dcterms:W3CDTF">2024-01-24T09:15:48Z</dcterms:created>
  <dcterms:modified xsi:type="dcterms:W3CDTF">2024-09-06T09:52:42Z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0x0101000E08389572EA6842986B7CC4EF31E446</vt:lpwstr>
  </property>
  <property fmtid="{D5CDD505-2E9C-101B-9397-08002B2CF9AE}" pid="3" name="ClassificationContentMarkingFooterLocations">
    <vt:lpwstr>Office Theme:8</vt:lpwstr>
  </property>
  <property fmtid="{D5CDD505-2E9C-101B-9397-08002B2CF9AE}" pid="4" name="ClassificationContentMarkingFooterText">
    <vt:lpwstr>Internal</vt:lpwstr>
  </property>
</Properties>
</file>