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449" r:id="rId6"/>
    <p:sldId id="418" r:id="rId7"/>
    <p:sldId id="455" r:id="rId8"/>
    <p:sldId id="452" r:id="rId9"/>
    <p:sldId id="256" r:id="rId10"/>
    <p:sldId id="266" r:id="rId11"/>
    <p:sldId id="260" r:id="rId12"/>
    <p:sldId id="261" r:id="rId13"/>
    <p:sldId id="454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90B9D-7204-486D-B247-9F970B4AD389}" type="doc">
      <dgm:prSet loTypeId="urn:microsoft.com/office/officeart/2005/8/layout/pyramid4" loCatId="pyramid" qsTypeId="urn:microsoft.com/office/officeart/2005/8/quickstyle/simple1" qsCatId="simple" csTypeId="urn:microsoft.com/office/officeart/2005/8/colors/accent2_5" csCatId="accent2" phldr="1"/>
      <dgm:spPr/>
    </dgm:pt>
    <dgm:pt modelId="{9D7D01A0-E3F1-4D44-8930-49922C5F7FF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/>
            <a:t>Super curricular</a:t>
          </a:r>
        </a:p>
      </dgm:t>
    </dgm:pt>
    <dgm:pt modelId="{1E8BC1F3-3967-4DF7-B0ED-CF8C62787B9E}" type="parTrans" cxnId="{0FBCE768-60C2-49FF-9BEC-605BF36BC96F}">
      <dgm:prSet/>
      <dgm:spPr/>
      <dgm:t>
        <a:bodyPr/>
        <a:lstStyle/>
        <a:p>
          <a:endParaRPr lang="en-GB" sz="1800" b="1"/>
        </a:p>
      </dgm:t>
    </dgm:pt>
    <dgm:pt modelId="{1163E939-F212-4EC1-9D74-152BE4FF7557}" type="sibTrans" cxnId="{0FBCE768-60C2-49FF-9BEC-605BF36BC96F}">
      <dgm:prSet/>
      <dgm:spPr/>
      <dgm:t>
        <a:bodyPr/>
        <a:lstStyle/>
        <a:p>
          <a:endParaRPr lang="en-GB" sz="1800" b="1"/>
        </a:p>
      </dgm:t>
    </dgm:pt>
    <dgm:pt modelId="{0B7C721D-761E-406A-8CA8-D52EF261240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b="1"/>
            <a:t>Personal Growth</a:t>
          </a:r>
          <a:endParaRPr lang="en-GB" sz="1400" b="1" dirty="0"/>
        </a:p>
      </dgm:t>
    </dgm:pt>
    <dgm:pt modelId="{662864DE-7BB7-4772-8D99-5314A6E9DBC9}" type="parTrans" cxnId="{492A2244-CA49-4050-A630-2B43196F91E0}">
      <dgm:prSet/>
      <dgm:spPr/>
      <dgm:t>
        <a:bodyPr/>
        <a:lstStyle/>
        <a:p>
          <a:endParaRPr lang="en-GB" sz="1800"/>
        </a:p>
      </dgm:t>
    </dgm:pt>
    <dgm:pt modelId="{3665E9BA-05E2-4B57-9F1F-0DB910F4BCF5}" type="sibTrans" cxnId="{492A2244-CA49-4050-A630-2B43196F91E0}">
      <dgm:prSet/>
      <dgm:spPr/>
      <dgm:t>
        <a:bodyPr/>
        <a:lstStyle/>
        <a:p>
          <a:endParaRPr lang="en-GB" sz="1800"/>
        </a:p>
      </dgm:t>
    </dgm:pt>
    <dgm:pt modelId="{7F5DCD7A-2F4F-4538-B2BB-7C04C09958E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b="1" dirty="0"/>
            <a:t>Volunteer in School</a:t>
          </a:r>
        </a:p>
      </dgm:t>
    </dgm:pt>
    <dgm:pt modelId="{ABDCCE69-380C-4628-ACBF-BEDCFDDB1205}" type="parTrans" cxnId="{2C80F083-ACE3-4D67-9ABC-FA00636023A8}">
      <dgm:prSet/>
      <dgm:spPr/>
      <dgm:t>
        <a:bodyPr/>
        <a:lstStyle/>
        <a:p>
          <a:endParaRPr lang="en-GB" sz="1800"/>
        </a:p>
      </dgm:t>
    </dgm:pt>
    <dgm:pt modelId="{C75916A7-ABCE-42CF-BEF8-9C29FBFBA0F9}" type="sibTrans" cxnId="{2C80F083-ACE3-4D67-9ABC-FA00636023A8}">
      <dgm:prSet/>
      <dgm:spPr/>
      <dgm:t>
        <a:bodyPr/>
        <a:lstStyle/>
        <a:p>
          <a:endParaRPr lang="en-GB" sz="1800"/>
        </a:p>
      </dgm:t>
    </dgm:pt>
    <dgm:pt modelId="{9BC39DA7-B620-44A3-B757-6CBD1608DC2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b="1" dirty="0"/>
            <a:t>Work Experience Placement</a:t>
          </a:r>
        </a:p>
      </dgm:t>
    </dgm:pt>
    <dgm:pt modelId="{7662032A-7798-4E5B-9F95-04EEDA23D5C2}" type="parTrans" cxnId="{5BC24468-6B58-4EA0-AF44-C10FEA9120A1}">
      <dgm:prSet/>
      <dgm:spPr/>
      <dgm:t>
        <a:bodyPr/>
        <a:lstStyle/>
        <a:p>
          <a:endParaRPr lang="en-GB" sz="1800"/>
        </a:p>
      </dgm:t>
    </dgm:pt>
    <dgm:pt modelId="{56F05271-A8B9-4439-BA1D-F53A57D74D4F}" type="sibTrans" cxnId="{5BC24468-6B58-4EA0-AF44-C10FEA9120A1}">
      <dgm:prSet/>
      <dgm:spPr/>
      <dgm:t>
        <a:bodyPr/>
        <a:lstStyle/>
        <a:p>
          <a:endParaRPr lang="en-GB" sz="1800"/>
        </a:p>
      </dgm:t>
    </dgm:pt>
    <dgm:pt modelId="{895625B9-5778-4840-96C5-9B52DB39F5D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b="1"/>
            <a:t>Attendance</a:t>
          </a:r>
          <a:endParaRPr lang="en-GB" sz="1400" b="1" dirty="0"/>
        </a:p>
      </dgm:t>
    </dgm:pt>
    <dgm:pt modelId="{03504151-B682-488A-8CEB-EC4F9D0607FC}" type="parTrans" cxnId="{CBC36EAA-3A14-462C-B057-DE626B14CCE0}">
      <dgm:prSet/>
      <dgm:spPr/>
      <dgm:t>
        <a:bodyPr/>
        <a:lstStyle/>
        <a:p>
          <a:endParaRPr lang="en-GB" sz="1800"/>
        </a:p>
      </dgm:t>
    </dgm:pt>
    <dgm:pt modelId="{9EA4D500-D95E-470B-A27C-79DD0D2AABC0}" type="sibTrans" cxnId="{CBC36EAA-3A14-462C-B057-DE626B14CCE0}">
      <dgm:prSet/>
      <dgm:spPr/>
      <dgm:t>
        <a:bodyPr/>
        <a:lstStyle/>
        <a:p>
          <a:endParaRPr lang="en-GB" sz="1800"/>
        </a:p>
      </dgm:t>
    </dgm:pt>
    <dgm:pt modelId="{92297928-3A55-429D-9375-05F8BB8CD4B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b="1" dirty="0"/>
            <a:t>Enrichment</a:t>
          </a:r>
        </a:p>
      </dgm:t>
    </dgm:pt>
    <dgm:pt modelId="{E6A91203-B43B-42A1-9E61-687D1B901CDF}" type="parTrans" cxnId="{9A5A2F55-D606-4AF9-8F19-CA3519987B83}">
      <dgm:prSet/>
      <dgm:spPr/>
      <dgm:t>
        <a:bodyPr/>
        <a:lstStyle/>
        <a:p>
          <a:endParaRPr lang="en-GB" sz="1800"/>
        </a:p>
      </dgm:t>
    </dgm:pt>
    <dgm:pt modelId="{963D5877-0EB4-4274-9A46-B3AB9B538790}" type="sibTrans" cxnId="{9A5A2F55-D606-4AF9-8F19-CA3519987B83}">
      <dgm:prSet/>
      <dgm:spPr/>
      <dgm:t>
        <a:bodyPr/>
        <a:lstStyle/>
        <a:p>
          <a:endParaRPr lang="en-GB" sz="1800"/>
        </a:p>
      </dgm:t>
    </dgm:pt>
    <dgm:pt modelId="{C7E492D7-0A66-494F-8A0B-708E2DEE34A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400" b="1" dirty="0"/>
            <a:t>Community Engagement</a:t>
          </a:r>
        </a:p>
      </dgm:t>
    </dgm:pt>
    <dgm:pt modelId="{75F04472-9241-4161-987A-E7832E0E5AE3}" type="parTrans" cxnId="{118E99DC-5D99-4D52-A0E2-3C4802983C31}">
      <dgm:prSet/>
      <dgm:spPr/>
      <dgm:t>
        <a:bodyPr/>
        <a:lstStyle/>
        <a:p>
          <a:endParaRPr lang="en-GB" sz="1800"/>
        </a:p>
      </dgm:t>
    </dgm:pt>
    <dgm:pt modelId="{9EC23C46-32B2-4C55-AF95-BEDDAF66EC4B}" type="sibTrans" cxnId="{118E99DC-5D99-4D52-A0E2-3C4802983C31}">
      <dgm:prSet/>
      <dgm:spPr/>
      <dgm:t>
        <a:bodyPr/>
        <a:lstStyle/>
        <a:p>
          <a:endParaRPr lang="en-GB" sz="1800"/>
        </a:p>
      </dgm:t>
    </dgm:pt>
    <dgm:pt modelId="{45B258BB-AF64-4BFB-8421-DE88AED875F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400" b="1" dirty="0"/>
            <a:t>Charity</a:t>
          </a:r>
        </a:p>
      </dgm:t>
    </dgm:pt>
    <dgm:pt modelId="{0630210E-E8AA-43A5-BD40-90E9D37D8835}" type="parTrans" cxnId="{FF7F0717-A801-42A2-9F58-2EB44541CE67}">
      <dgm:prSet/>
      <dgm:spPr/>
      <dgm:t>
        <a:bodyPr/>
        <a:lstStyle/>
        <a:p>
          <a:endParaRPr lang="en-GB" sz="1800"/>
        </a:p>
      </dgm:t>
    </dgm:pt>
    <dgm:pt modelId="{C736454B-9937-4626-9EEA-3358E7B48240}" type="sibTrans" cxnId="{FF7F0717-A801-42A2-9F58-2EB44541CE67}">
      <dgm:prSet/>
      <dgm:spPr/>
      <dgm:t>
        <a:bodyPr/>
        <a:lstStyle/>
        <a:p>
          <a:endParaRPr lang="en-GB" sz="1800"/>
        </a:p>
      </dgm:t>
    </dgm:pt>
    <dgm:pt modelId="{CE45F7FF-05CE-476F-9522-00FD2BCEF3A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400" b="1"/>
            <a:t>Student </a:t>
          </a:r>
          <a:r>
            <a:rPr lang="en-GB" sz="1400" b="1" dirty="0"/>
            <a:t>Leadership</a:t>
          </a:r>
        </a:p>
      </dgm:t>
    </dgm:pt>
    <dgm:pt modelId="{9D53CA54-1D33-44B3-91BB-A168957D917D}" type="parTrans" cxnId="{41CAF6CF-B027-4FF6-A4D3-1801AE48F20D}">
      <dgm:prSet/>
      <dgm:spPr/>
      <dgm:t>
        <a:bodyPr/>
        <a:lstStyle/>
        <a:p>
          <a:endParaRPr lang="en-GB"/>
        </a:p>
      </dgm:t>
    </dgm:pt>
    <dgm:pt modelId="{5AD5F63E-7A43-4893-B220-24AEDC308074}" type="sibTrans" cxnId="{41CAF6CF-B027-4FF6-A4D3-1801AE48F20D}">
      <dgm:prSet/>
      <dgm:spPr/>
      <dgm:t>
        <a:bodyPr/>
        <a:lstStyle/>
        <a:p>
          <a:endParaRPr lang="en-GB"/>
        </a:p>
      </dgm:t>
    </dgm:pt>
    <dgm:pt modelId="{882B8C50-E83B-4171-B72C-CAA715628562}" type="pres">
      <dgm:prSet presAssocID="{73D90B9D-7204-486D-B247-9F970B4AD389}" presName="compositeShape" presStyleCnt="0">
        <dgm:presLayoutVars>
          <dgm:chMax val="9"/>
          <dgm:dir/>
          <dgm:resizeHandles val="exact"/>
        </dgm:presLayoutVars>
      </dgm:prSet>
      <dgm:spPr/>
    </dgm:pt>
    <dgm:pt modelId="{0A0FCD6D-000D-41DF-B4DF-FF0D7CC207F9}" type="pres">
      <dgm:prSet presAssocID="{73D90B9D-7204-486D-B247-9F970B4AD389}" presName="triangle1" presStyleLbl="node1" presStyleIdx="0" presStyleCnt="9">
        <dgm:presLayoutVars>
          <dgm:bulletEnabled val="1"/>
        </dgm:presLayoutVars>
      </dgm:prSet>
      <dgm:spPr/>
    </dgm:pt>
    <dgm:pt modelId="{4D3C1971-9F11-45BD-8CC9-C04302B4E17E}" type="pres">
      <dgm:prSet presAssocID="{73D90B9D-7204-486D-B247-9F970B4AD389}" presName="triangle2" presStyleLbl="node1" presStyleIdx="1" presStyleCnt="9">
        <dgm:presLayoutVars>
          <dgm:bulletEnabled val="1"/>
        </dgm:presLayoutVars>
      </dgm:prSet>
      <dgm:spPr/>
    </dgm:pt>
    <dgm:pt modelId="{5C965850-FE2B-4E53-9557-D4926EBF7100}" type="pres">
      <dgm:prSet presAssocID="{73D90B9D-7204-486D-B247-9F970B4AD389}" presName="triangle3" presStyleLbl="node1" presStyleIdx="2" presStyleCnt="9">
        <dgm:presLayoutVars>
          <dgm:bulletEnabled val="1"/>
        </dgm:presLayoutVars>
      </dgm:prSet>
      <dgm:spPr/>
    </dgm:pt>
    <dgm:pt modelId="{7BA9E8E3-DC7A-4E5A-8A8C-439D78F6335C}" type="pres">
      <dgm:prSet presAssocID="{73D90B9D-7204-486D-B247-9F970B4AD389}" presName="triangle4" presStyleLbl="node1" presStyleIdx="3" presStyleCnt="9">
        <dgm:presLayoutVars>
          <dgm:bulletEnabled val="1"/>
        </dgm:presLayoutVars>
      </dgm:prSet>
      <dgm:spPr/>
    </dgm:pt>
    <dgm:pt modelId="{81E002B8-E338-45FB-BE4E-C0F6FB55A0D2}" type="pres">
      <dgm:prSet presAssocID="{73D90B9D-7204-486D-B247-9F970B4AD389}" presName="triangle5" presStyleLbl="node1" presStyleIdx="4" presStyleCnt="9">
        <dgm:presLayoutVars>
          <dgm:bulletEnabled val="1"/>
        </dgm:presLayoutVars>
      </dgm:prSet>
      <dgm:spPr/>
    </dgm:pt>
    <dgm:pt modelId="{A849F826-D923-4036-B6D9-5475908F4211}" type="pres">
      <dgm:prSet presAssocID="{73D90B9D-7204-486D-B247-9F970B4AD389}" presName="triangle6" presStyleLbl="node1" presStyleIdx="5" presStyleCnt="9">
        <dgm:presLayoutVars>
          <dgm:bulletEnabled val="1"/>
        </dgm:presLayoutVars>
      </dgm:prSet>
      <dgm:spPr/>
    </dgm:pt>
    <dgm:pt modelId="{DDB59F60-6C12-4621-9589-F2D6651F7781}" type="pres">
      <dgm:prSet presAssocID="{73D90B9D-7204-486D-B247-9F970B4AD389}" presName="triangle7" presStyleLbl="node1" presStyleIdx="6" presStyleCnt="9">
        <dgm:presLayoutVars>
          <dgm:bulletEnabled val="1"/>
        </dgm:presLayoutVars>
      </dgm:prSet>
      <dgm:spPr/>
    </dgm:pt>
    <dgm:pt modelId="{0841997D-89FA-492F-A355-3DD2A9CE5A4E}" type="pres">
      <dgm:prSet presAssocID="{73D90B9D-7204-486D-B247-9F970B4AD389}" presName="triangle8" presStyleLbl="node1" presStyleIdx="7" presStyleCnt="9">
        <dgm:presLayoutVars>
          <dgm:bulletEnabled val="1"/>
        </dgm:presLayoutVars>
      </dgm:prSet>
      <dgm:spPr/>
    </dgm:pt>
    <dgm:pt modelId="{7E72597F-E0B9-4115-8F26-FCB3480C1DD8}" type="pres">
      <dgm:prSet presAssocID="{73D90B9D-7204-486D-B247-9F970B4AD389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CD688607-AAA6-4D2A-BA0A-FFD65A90751F}" type="presOf" srcId="{92297928-3A55-429D-9375-05F8BB8CD4BB}" destId="{81E002B8-E338-45FB-BE4E-C0F6FB55A0D2}" srcOrd="0" destOrd="0" presId="urn:microsoft.com/office/officeart/2005/8/layout/pyramid4"/>
    <dgm:cxn modelId="{FF7F0717-A801-42A2-9F58-2EB44541CE67}" srcId="{73D90B9D-7204-486D-B247-9F970B4AD389}" destId="{45B258BB-AF64-4BFB-8421-DE88AED875F4}" srcOrd="2" destOrd="0" parTransId="{0630210E-E8AA-43A5-BD40-90E9D37D8835}" sibTransId="{C736454B-9937-4626-9EEA-3358E7B48240}"/>
    <dgm:cxn modelId="{B67DAB43-5FEF-40C3-8A65-1811059DB4A9}" type="presOf" srcId="{9BC39DA7-B620-44A3-B757-6CBD1608DC2B}" destId="{7E72597F-E0B9-4115-8F26-FCB3480C1DD8}" srcOrd="0" destOrd="0" presId="urn:microsoft.com/office/officeart/2005/8/layout/pyramid4"/>
    <dgm:cxn modelId="{492A2244-CA49-4050-A630-2B43196F91E0}" srcId="{73D90B9D-7204-486D-B247-9F970B4AD389}" destId="{0B7C721D-761E-406A-8CA8-D52EF261240B}" srcOrd="6" destOrd="0" parTransId="{662864DE-7BB7-4772-8D99-5314A6E9DBC9}" sibTransId="{3665E9BA-05E2-4B57-9F1F-0DB910F4BCF5}"/>
    <dgm:cxn modelId="{84F5B364-4D60-481B-993B-647B463D3C1D}" type="presOf" srcId="{9D7D01A0-E3F1-4D44-8930-49922C5F7FF5}" destId="{0A0FCD6D-000D-41DF-B4DF-FF0D7CC207F9}" srcOrd="0" destOrd="0" presId="urn:microsoft.com/office/officeart/2005/8/layout/pyramid4"/>
    <dgm:cxn modelId="{5BC24468-6B58-4EA0-AF44-C10FEA9120A1}" srcId="{73D90B9D-7204-486D-B247-9F970B4AD389}" destId="{9BC39DA7-B620-44A3-B757-6CBD1608DC2B}" srcOrd="8" destOrd="0" parTransId="{7662032A-7798-4E5B-9F95-04EEDA23D5C2}" sibTransId="{56F05271-A8B9-4439-BA1D-F53A57D74D4F}"/>
    <dgm:cxn modelId="{0FBCE768-60C2-49FF-9BEC-605BF36BC96F}" srcId="{73D90B9D-7204-486D-B247-9F970B4AD389}" destId="{9D7D01A0-E3F1-4D44-8930-49922C5F7FF5}" srcOrd="0" destOrd="0" parTransId="{1E8BC1F3-3967-4DF7-B0ED-CF8C62787B9E}" sibTransId="{1163E939-F212-4EC1-9D74-152BE4FF7557}"/>
    <dgm:cxn modelId="{177F6C6B-0F76-4297-8733-0FC8CF900E97}" type="presOf" srcId="{C7E492D7-0A66-494F-8A0B-708E2DEE34A3}" destId="{7BA9E8E3-DC7A-4E5A-8A8C-439D78F6335C}" srcOrd="0" destOrd="0" presId="urn:microsoft.com/office/officeart/2005/8/layout/pyramid4"/>
    <dgm:cxn modelId="{6A923F6F-3449-490F-88B7-4C640DE1EC38}" type="presOf" srcId="{45B258BB-AF64-4BFB-8421-DE88AED875F4}" destId="{5C965850-FE2B-4E53-9557-D4926EBF7100}" srcOrd="0" destOrd="0" presId="urn:microsoft.com/office/officeart/2005/8/layout/pyramid4"/>
    <dgm:cxn modelId="{043E5053-C46B-4476-9FA7-944943B1FB80}" type="presOf" srcId="{7F5DCD7A-2F4F-4538-B2BB-7C04C09958EA}" destId="{0841997D-89FA-492F-A355-3DD2A9CE5A4E}" srcOrd="0" destOrd="0" presId="urn:microsoft.com/office/officeart/2005/8/layout/pyramid4"/>
    <dgm:cxn modelId="{9A5A2F55-D606-4AF9-8F19-CA3519987B83}" srcId="{73D90B9D-7204-486D-B247-9F970B4AD389}" destId="{92297928-3A55-429D-9375-05F8BB8CD4BB}" srcOrd="4" destOrd="0" parTransId="{E6A91203-B43B-42A1-9E61-687D1B901CDF}" sibTransId="{963D5877-0EB4-4274-9A46-B3AB9B538790}"/>
    <dgm:cxn modelId="{E452EE82-64BC-44E8-B985-A334E555652D}" type="presOf" srcId="{73D90B9D-7204-486D-B247-9F970B4AD389}" destId="{882B8C50-E83B-4171-B72C-CAA715628562}" srcOrd="0" destOrd="0" presId="urn:microsoft.com/office/officeart/2005/8/layout/pyramid4"/>
    <dgm:cxn modelId="{2C80F083-ACE3-4D67-9ABC-FA00636023A8}" srcId="{73D90B9D-7204-486D-B247-9F970B4AD389}" destId="{7F5DCD7A-2F4F-4538-B2BB-7C04C09958EA}" srcOrd="7" destOrd="0" parTransId="{ABDCCE69-380C-4628-ACBF-BEDCFDDB1205}" sibTransId="{C75916A7-ABCE-42CF-BEF8-9C29FBFBA0F9}"/>
    <dgm:cxn modelId="{8E23BA98-78CB-4DC9-9E37-E3195B600327}" type="presOf" srcId="{0B7C721D-761E-406A-8CA8-D52EF261240B}" destId="{DDB59F60-6C12-4621-9589-F2D6651F7781}" srcOrd="0" destOrd="0" presId="urn:microsoft.com/office/officeart/2005/8/layout/pyramid4"/>
    <dgm:cxn modelId="{CBC36EAA-3A14-462C-B057-DE626B14CCE0}" srcId="{73D90B9D-7204-486D-B247-9F970B4AD389}" destId="{895625B9-5778-4840-96C5-9B52DB39F5D2}" srcOrd="5" destOrd="0" parTransId="{03504151-B682-488A-8CEB-EC4F9D0607FC}" sibTransId="{9EA4D500-D95E-470B-A27C-79DD0D2AABC0}"/>
    <dgm:cxn modelId="{9E953FC3-D56E-420A-A266-EB6B4862B92A}" type="presOf" srcId="{895625B9-5778-4840-96C5-9B52DB39F5D2}" destId="{A849F826-D923-4036-B6D9-5475908F4211}" srcOrd="0" destOrd="0" presId="urn:microsoft.com/office/officeart/2005/8/layout/pyramid4"/>
    <dgm:cxn modelId="{E95B5AC3-5BA6-4CD5-A72A-03D47F68C1BB}" type="presOf" srcId="{CE45F7FF-05CE-476F-9522-00FD2BCEF3A9}" destId="{4D3C1971-9F11-45BD-8CC9-C04302B4E17E}" srcOrd="0" destOrd="0" presId="urn:microsoft.com/office/officeart/2005/8/layout/pyramid4"/>
    <dgm:cxn modelId="{41CAF6CF-B027-4FF6-A4D3-1801AE48F20D}" srcId="{73D90B9D-7204-486D-B247-9F970B4AD389}" destId="{CE45F7FF-05CE-476F-9522-00FD2BCEF3A9}" srcOrd="1" destOrd="0" parTransId="{9D53CA54-1D33-44B3-91BB-A168957D917D}" sibTransId="{5AD5F63E-7A43-4893-B220-24AEDC308074}"/>
    <dgm:cxn modelId="{118E99DC-5D99-4D52-A0E2-3C4802983C31}" srcId="{73D90B9D-7204-486D-B247-9F970B4AD389}" destId="{C7E492D7-0A66-494F-8A0B-708E2DEE34A3}" srcOrd="3" destOrd="0" parTransId="{75F04472-9241-4161-987A-E7832E0E5AE3}" sibTransId="{9EC23C46-32B2-4C55-AF95-BEDDAF66EC4B}"/>
    <dgm:cxn modelId="{7A93E399-F639-4B52-96EB-93F6B0A441F5}" type="presParOf" srcId="{882B8C50-E83B-4171-B72C-CAA715628562}" destId="{0A0FCD6D-000D-41DF-B4DF-FF0D7CC207F9}" srcOrd="0" destOrd="0" presId="urn:microsoft.com/office/officeart/2005/8/layout/pyramid4"/>
    <dgm:cxn modelId="{1202050A-4AEE-413D-B03E-0CF313C8E267}" type="presParOf" srcId="{882B8C50-E83B-4171-B72C-CAA715628562}" destId="{4D3C1971-9F11-45BD-8CC9-C04302B4E17E}" srcOrd="1" destOrd="0" presId="urn:microsoft.com/office/officeart/2005/8/layout/pyramid4"/>
    <dgm:cxn modelId="{EA460A9F-591F-4512-ABEC-A0EF7D8A54C8}" type="presParOf" srcId="{882B8C50-E83B-4171-B72C-CAA715628562}" destId="{5C965850-FE2B-4E53-9557-D4926EBF7100}" srcOrd="2" destOrd="0" presId="urn:microsoft.com/office/officeart/2005/8/layout/pyramid4"/>
    <dgm:cxn modelId="{F2823C52-B4C9-483C-A738-32A5859C7027}" type="presParOf" srcId="{882B8C50-E83B-4171-B72C-CAA715628562}" destId="{7BA9E8E3-DC7A-4E5A-8A8C-439D78F6335C}" srcOrd="3" destOrd="0" presId="urn:microsoft.com/office/officeart/2005/8/layout/pyramid4"/>
    <dgm:cxn modelId="{C2169F31-85C2-4AAE-BA42-7297E99A0EC4}" type="presParOf" srcId="{882B8C50-E83B-4171-B72C-CAA715628562}" destId="{81E002B8-E338-45FB-BE4E-C0F6FB55A0D2}" srcOrd="4" destOrd="0" presId="urn:microsoft.com/office/officeart/2005/8/layout/pyramid4"/>
    <dgm:cxn modelId="{D4987DDD-A4BC-4C1F-B591-E5E15B60DB6D}" type="presParOf" srcId="{882B8C50-E83B-4171-B72C-CAA715628562}" destId="{A849F826-D923-4036-B6D9-5475908F4211}" srcOrd="5" destOrd="0" presId="urn:microsoft.com/office/officeart/2005/8/layout/pyramid4"/>
    <dgm:cxn modelId="{2DCAB481-546B-4BF6-9296-1F9068179A05}" type="presParOf" srcId="{882B8C50-E83B-4171-B72C-CAA715628562}" destId="{DDB59F60-6C12-4621-9589-F2D6651F7781}" srcOrd="6" destOrd="0" presId="urn:microsoft.com/office/officeart/2005/8/layout/pyramid4"/>
    <dgm:cxn modelId="{53DF9EAD-DF46-4C37-B0EB-A19BE21B8929}" type="presParOf" srcId="{882B8C50-E83B-4171-B72C-CAA715628562}" destId="{0841997D-89FA-492F-A355-3DD2A9CE5A4E}" srcOrd="7" destOrd="0" presId="urn:microsoft.com/office/officeart/2005/8/layout/pyramid4"/>
    <dgm:cxn modelId="{9793E70F-5E90-4391-AE9B-7BBAE852D1B0}" type="presParOf" srcId="{882B8C50-E83B-4171-B72C-CAA715628562}" destId="{7E72597F-E0B9-4115-8F26-FCB3480C1DD8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BB872-F1AD-4F44-A33C-E3CF142C046D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3AB7DFEF-CAC3-46D6-9070-2013897132F9}">
      <dgm:prSet phldrT="[Text]" custT="1"/>
      <dgm:spPr/>
      <dgm:t>
        <a:bodyPr/>
        <a:lstStyle/>
        <a:p>
          <a:r>
            <a:rPr lang="en-GB" sz="1800" b="1" dirty="0"/>
            <a:t>Bronze</a:t>
          </a:r>
          <a:r>
            <a:rPr lang="en-GB" sz="1800" dirty="0"/>
            <a:t> complete any 5 (at least 3 bronze)</a:t>
          </a:r>
        </a:p>
      </dgm:t>
    </dgm:pt>
    <dgm:pt modelId="{38D76F4D-442D-4AC7-B3B5-5063BF7DC4A7}" type="parTrans" cxnId="{24851F81-31A0-4491-B45D-E8822287FDAB}">
      <dgm:prSet/>
      <dgm:spPr/>
      <dgm:t>
        <a:bodyPr/>
        <a:lstStyle/>
        <a:p>
          <a:endParaRPr lang="en-GB" sz="2000"/>
        </a:p>
      </dgm:t>
    </dgm:pt>
    <dgm:pt modelId="{668E2700-EB6C-48D7-82EF-33F9DB1600CA}" type="sibTrans" cxnId="{24851F81-31A0-4491-B45D-E8822287FDAB}">
      <dgm:prSet/>
      <dgm:spPr/>
      <dgm:t>
        <a:bodyPr/>
        <a:lstStyle/>
        <a:p>
          <a:endParaRPr lang="en-GB" sz="2000"/>
        </a:p>
      </dgm:t>
    </dgm:pt>
    <dgm:pt modelId="{35C503F1-42E1-4B80-A4E8-30894FB441F6}">
      <dgm:prSet phldrT="[Text]" custT="1"/>
      <dgm:spPr/>
      <dgm:t>
        <a:bodyPr/>
        <a:lstStyle/>
        <a:p>
          <a:r>
            <a:rPr lang="en-GB" sz="1800" b="1" dirty="0"/>
            <a:t>Silver</a:t>
          </a:r>
          <a:r>
            <a:rPr lang="en-GB" sz="1800" dirty="0"/>
            <a:t> complete any 7 (at least 3 bronze and 1 silver)</a:t>
          </a:r>
        </a:p>
      </dgm:t>
    </dgm:pt>
    <dgm:pt modelId="{38298BAD-91CB-4AAE-AC23-27407B022C77}" type="parTrans" cxnId="{0223671C-842B-45D2-82C2-E3FF296094BF}">
      <dgm:prSet/>
      <dgm:spPr/>
      <dgm:t>
        <a:bodyPr/>
        <a:lstStyle/>
        <a:p>
          <a:endParaRPr lang="en-GB" sz="2000"/>
        </a:p>
      </dgm:t>
    </dgm:pt>
    <dgm:pt modelId="{7A448245-2150-4184-AE40-2327F84A00C1}" type="sibTrans" cxnId="{0223671C-842B-45D2-82C2-E3FF296094BF}">
      <dgm:prSet/>
      <dgm:spPr/>
      <dgm:t>
        <a:bodyPr/>
        <a:lstStyle/>
        <a:p>
          <a:endParaRPr lang="en-GB" sz="2000"/>
        </a:p>
      </dgm:t>
    </dgm:pt>
    <dgm:pt modelId="{E45AF4E4-7153-421A-A69C-92D2E24B09CC}">
      <dgm:prSet phldrT="[Text]" custT="1"/>
      <dgm:spPr/>
      <dgm:t>
        <a:bodyPr/>
        <a:lstStyle/>
        <a:p>
          <a:r>
            <a:rPr lang="en-GB" sz="1800" b="1" dirty="0"/>
            <a:t>Gold</a:t>
          </a:r>
          <a:r>
            <a:rPr lang="en-GB" sz="1800" dirty="0"/>
            <a:t> complete all 9 pyramid challenges</a:t>
          </a:r>
        </a:p>
      </dgm:t>
    </dgm:pt>
    <dgm:pt modelId="{E7766AAC-25E1-4138-A0C6-A794FB48836A}" type="parTrans" cxnId="{95E600FC-E235-40DB-A9FD-9908819B0CA4}">
      <dgm:prSet/>
      <dgm:spPr/>
      <dgm:t>
        <a:bodyPr/>
        <a:lstStyle/>
        <a:p>
          <a:endParaRPr lang="en-GB" sz="2000"/>
        </a:p>
      </dgm:t>
    </dgm:pt>
    <dgm:pt modelId="{049486CF-E722-4E0A-BD66-B63D7D5CD612}" type="sibTrans" cxnId="{95E600FC-E235-40DB-A9FD-9908819B0CA4}">
      <dgm:prSet/>
      <dgm:spPr/>
      <dgm:t>
        <a:bodyPr/>
        <a:lstStyle/>
        <a:p>
          <a:endParaRPr lang="en-GB" sz="2000"/>
        </a:p>
      </dgm:t>
    </dgm:pt>
    <dgm:pt modelId="{D4C7B4CB-E536-4749-AA5D-D146D0FA53F0}" type="pres">
      <dgm:prSet presAssocID="{DA7BB872-F1AD-4F44-A33C-E3CF142C04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046A3B-6ADC-49C2-9809-B063597D9B86}" type="pres">
      <dgm:prSet presAssocID="{3AB7DFEF-CAC3-46D6-9070-2013897132F9}" presName="gear1" presStyleLbl="node1" presStyleIdx="0" presStyleCnt="3">
        <dgm:presLayoutVars>
          <dgm:chMax val="1"/>
          <dgm:bulletEnabled val="1"/>
        </dgm:presLayoutVars>
      </dgm:prSet>
      <dgm:spPr/>
    </dgm:pt>
    <dgm:pt modelId="{293BA2D8-2C59-402F-AD9E-1E6066F24BB5}" type="pres">
      <dgm:prSet presAssocID="{3AB7DFEF-CAC3-46D6-9070-2013897132F9}" presName="gear1srcNode" presStyleLbl="node1" presStyleIdx="0" presStyleCnt="3"/>
      <dgm:spPr/>
    </dgm:pt>
    <dgm:pt modelId="{B234FA32-0D0A-405D-8CD6-6F76C3DC8AF4}" type="pres">
      <dgm:prSet presAssocID="{3AB7DFEF-CAC3-46D6-9070-2013897132F9}" presName="gear1dstNode" presStyleLbl="node1" presStyleIdx="0" presStyleCnt="3"/>
      <dgm:spPr/>
    </dgm:pt>
    <dgm:pt modelId="{9ABFD9D0-AB7D-4B0F-8D55-03DAA8E59F9F}" type="pres">
      <dgm:prSet presAssocID="{35C503F1-42E1-4B80-A4E8-30894FB441F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592132C-CE4F-42CD-A005-AAB53DE343A4}" type="pres">
      <dgm:prSet presAssocID="{35C503F1-42E1-4B80-A4E8-30894FB441F6}" presName="gear2srcNode" presStyleLbl="node1" presStyleIdx="1" presStyleCnt="3"/>
      <dgm:spPr/>
    </dgm:pt>
    <dgm:pt modelId="{70E1429B-1278-4617-B386-879FBA679D1F}" type="pres">
      <dgm:prSet presAssocID="{35C503F1-42E1-4B80-A4E8-30894FB441F6}" presName="gear2dstNode" presStyleLbl="node1" presStyleIdx="1" presStyleCnt="3"/>
      <dgm:spPr/>
    </dgm:pt>
    <dgm:pt modelId="{A7B2E058-05ED-45E9-8487-FB24BD8E841B}" type="pres">
      <dgm:prSet presAssocID="{E45AF4E4-7153-421A-A69C-92D2E24B09CC}" presName="gear3" presStyleLbl="node1" presStyleIdx="2" presStyleCnt="3"/>
      <dgm:spPr/>
    </dgm:pt>
    <dgm:pt modelId="{3645771B-758A-49E6-BC04-D53AE0A75FA2}" type="pres">
      <dgm:prSet presAssocID="{E45AF4E4-7153-421A-A69C-92D2E24B09C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38135DB-E84F-4BCD-88C9-D1FCA502A1F9}" type="pres">
      <dgm:prSet presAssocID="{E45AF4E4-7153-421A-A69C-92D2E24B09CC}" presName="gear3srcNode" presStyleLbl="node1" presStyleIdx="2" presStyleCnt="3"/>
      <dgm:spPr/>
    </dgm:pt>
    <dgm:pt modelId="{D465161E-7338-4686-AE70-83C58AF3DBA2}" type="pres">
      <dgm:prSet presAssocID="{E45AF4E4-7153-421A-A69C-92D2E24B09CC}" presName="gear3dstNode" presStyleLbl="node1" presStyleIdx="2" presStyleCnt="3"/>
      <dgm:spPr/>
    </dgm:pt>
    <dgm:pt modelId="{37121B95-0BF8-4825-81A0-4CC209658903}" type="pres">
      <dgm:prSet presAssocID="{668E2700-EB6C-48D7-82EF-33F9DB1600CA}" presName="connector1" presStyleLbl="sibTrans2D1" presStyleIdx="0" presStyleCnt="3"/>
      <dgm:spPr/>
    </dgm:pt>
    <dgm:pt modelId="{6B6EFF3C-7BF2-46F0-A2AA-51715F3C73AD}" type="pres">
      <dgm:prSet presAssocID="{7A448245-2150-4184-AE40-2327F84A00C1}" presName="connector2" presStyleLbl="sibTrans2D1" presStyleIdx="1" presStyleCnt="3"/>
      <dgm:spPr/>
    </dgm:pt>
    <dgm:pt modelId="{1B19CD7C-3D8F-45CA-B677-9CD2CFC73C0B}" type="pres">
      <dgm:prSet presAssocID="{049486CF-E722-4E0A-BD66-B63D7D5CD612}" presName="connector3" presStyleLbl="sibTrans2D1" presStyleIdx="2" presStyleCnt="3"/>
      <dgm:spPr/>
    </dgm:pt>
  </dgm:ptLst>
  <dgm:cxnLst>
    <dgm:cxn modelId="{0223671C-842B-45D2-82C2-E3FF296094BF}" srcId="{DA7BB872-F1AD-4F44-A33C-E3CF142C046D}" destId="{35C503F1-42E1-4B80-A4E8-30894FB441F6}" srcOrd="1" destOrd="0" parTransId="{38298BAD-91CB-4AAE-AC23-27407B022C77}" sibTransId="{7A448245-2150-4184-AE40-2327F84A00C1}"/>
    <dgm:cxn modelId="{19409D25-2E8D-45FA-98D1-E6C38919A375}" type="presOf" srcId="{E45AF4E4-7153-421A-A69C-92D2E24B09CC}" destId="{A7B2E058-05ED-45E9-8487-FB24BD8E841B}" srcOrd="0" destOrd="0" presId="urn:microsoft.com/office/officeart/2005/8/layout/gear1"/>
    <dgm:cxn modelId="{40EC5460-43B5-4B1B-9709-30702E4AD972}" type="presOf" srcId="{3AB7DFEF-CAC3-46D6-9070-2013897132F9}" destId="{293BA2D8-2C59-402F-AD9E-1E6066F24BB5}" srcOrd="1" destOrd="0" presId="urn:microsoft.com/office/officeart/2005/8/layout/gear1"/>
    <dgm:cxn modelId="{302A6E49-F18B-4CEE-B5BE-FBBF9171C292}" type="presOf" srcId="{E45AF4E4-7153-421A-A69C-92D2E24B09CC}" destId="{038135DB-E84F-4BCD-88C9-D1FCA502A1F9}" srcOrd="2" destOrd="0" presId="urn:microsoft.com/office/officeart/2005/8/layout/gear1"/>
    <dgm:cxn modelId="{D7D49671-8A37-4B80-962E-8A7D60ED0478}" type="presOf" srcId="{7A448245-2150-4184-AE40-2327F84A00C1}" destId="{6B6EFF3C-7BF2-46F0-A2AA-51715F3C73AD}" srcOrd="0" destOrd="0" presId="urn:microsoft.com/office/officeart/2005/8/layout/gear1"/>
    <dgm:cxn modelId="{5E9ADE54-51CE-459A-9933-BA213A84EAC1}" type="presOf" srcId="{E45AF4E4-7153-421A-A69C-92D2E24B09CC}" destId="{3645771B-758A-49E6-BC04-D53AE0A75FA2}" srcOrd="1" destOrd="0" presId="urn:microsoft.com/office/officeart/2005/8/layout/gear1"/>
    <dgm:cxn modelId="{FA6BCE5A-0E83-4C63-8218-4625811AB1B8}" type="presOf" srcId="{E45AF4E4-7153-421A-A69C-92D2E24B09CC}" destId="{D465161E-7338-4686-AE70-83C58AF3DBA2}" srcOrd="3" destOrd="0" presId="urn:microsoft.com/office/officeart/2005/8/layout/gear1"/>
    <dgm:cxn modelId="{24851F81-31A0-4491-B45D-E8822287FDAB}" srcId="{DA7BB872-F1AD-4F44-A33C-E3CF142C046D}" destId="{3AB7DFEF-CAC3-46D6-9070-2013897132F9}" srcOrd="0" destOrd="0" parTransId="{38D76F4D-442D-4AC7-B3B5-5063BF7DC4A7}" sibTransId="{668E2700-EB6C-48D7-82EF-33F9DB1600CA}"/>
    <dgm:cxn modelId="{217E8B84-8960-4D28-B8EE-66760667A381}" type="presOf" srcId="{35C503F1-42E1-4B80-A4E8-30894FB441F6}" destId="{9ABFD9D0-AB7D-4B0F-8D55-03DAA8E59F9F}" srcOrd="0" destOrd="0" presId="urn:microsoft.com/office/officeart/2005/8/layout/gear1"/>
    <dgm:cxn modelId="{3E991891-C291-47B0-87B2-35AB5A161D0A}" type="presOf" srcId="{3AB7DFEF-CAC3-46D6-9070-2013897132F9}" destId="{DC046A3B-6ADC-49C2-9809-B063597D9B86}" srcOrd="0" destOrd="0" presId="urn:microsoft.com/office/officeart/2005/8/layout/gear1"/>
    <dgm:cxn modelId="{ACF03AA2-BEDF-4365-8BF2-CBD9F9DD934B}" type="presOf" srcId="{668E2700-EB6C-48D7-82EF-33F9DB1600CA}" destId="{37121B95-0BF8-4825-81A0-4CC209658903}" srcOrd="0" destOrd="0" presId="urn:microsoft.com/office/officeart/2005/8/layout/gear1"/>
    <dgm:cxn modelId="{0CA74BC0-37BC-4E46-A024-2F4D3B73FC2E}" type="presOf" srcId="{3AB7DFEF-CAC3-46D6-9070-2013897132F9}" destId="{B234FA32-0D0A-405D-8CD6-6F76C3DC8AF4}" srcOrd="2" destOrd="0" presId="urn:microsoft.com/office/officeart/2005/8/layout/gear1"/>
    <dgm:cxn modelId="{1FAB58E0-9B29-433F-A68F-D673E23E9D96}" type="presOf" srcId="{35C503F1-42E1-4B80-A4E8-30894FB441F6}" destId="{3592132C-CE4F-42CD-A005-AAB53DE343A4}" srcOrd="1" destOrd="0" presId="urn:microsoft.com/office/officeart/2005/8/layout/gear1"/>
    <dgm:cxn modelId="{BB0931E7-5CB5-46AE-8524-A09D7F1A0FCA}" type="presOf" srcId="{DA7BB872-F1AD-4F44-A33C-E3CF142C046D}" destId="{D4C7B4CB-E536-4749-AA5D-D146D0FA53F0}" srcOrd="0" destOrd="0" presId="urn:microsoft.com/office/officeart/2005/8/layout/gear1"/>
    <dgm:cxn modelId="{A739C3F3-00C6-4341-BD3F-74F2BD543DF2}" type="presOf" srcId="{35C503F1-42E1-4B80-A4E8-30894FB441F6}" destId="{70E1429B-1278-4617-B386-879FBA679D1F}" srcOrd="2" destOrd="0" presId="urn:microsoft.com/office/officeart/2005/8/layout/gear1"/>
    <dgm:cxn modelId="{C2322FF7-D6F4-493A-B529-790DE651E510}" type="presOf" srcId="{049486CF-E722-4E0A-BD66-B63D7D5CD612}" destId="{1B19CD7C-3D8F-45CA-B677-9CD2CFC73C0B}" srcOrd="0" destOrd="0" presId="urn:microsoft.com/office/officeart/2005/8/layout/gear1"/>
    <dgm:cxn modelId="{95E600FC-E235-40DB-A9FD-9908819B0CA4}" srcId="{DA7BB872-F1AD-4F44-A33C-E3CF142C046D}" destId="{E45AF4E4-7153-421A-A69C-92D2E24B09CC}" srcOrd="2" destOrd="0" parTransId="{E7766AAC-25E1-4138-A0C6-A794FB48836A}" sibTransId="{049486CF-E722-4E0A-BD66-B63D7D5CD612}"/>
    <dgm:cxn modelId="{A6F5C35C-E7F8-4740-A595-453C30E6DAD6}" type="presParOf" srcId="{D4C7B4CB-E536-4749-AA5D-D146D0FA53F0}" destId="{DC046A3B-6ADC-49C2-9809-B063597D9B86}" srcOrd="0" destOrd="0" presId="urn:microsoft.com/office/officeart/2005/8/layout/gear1"/>
    <dgm:cxn modelId="{884D18B6-58E1-4EA7-8CED-0BBA50BCB206}" type="presParOf" srcId="{D4C7B4CB-E536-4749-AA5D-D146D0FA53F0}" destId="{293BA2D8-2C59-402F-AD9E-1E6066F24BB5}" srcOrd="1" destOrd="0" presId="urn:microsoft.com/office/officeart/2005/8/layout/gear1"/>
    <dgm:cxn modelId="{EDE5685F-F4D6-477B-B231-B2B18F6B8BCF}" type="presParOf" srcId="{D4C7B4CB-E536-4749-AA5D-D146D0FA53F0}" destId="{B234FA32-0D0A-405D-8CD6-6F76C3DC8AF4}" srcOrd="2" destOrd="0" presId="urn:microsoft.com/office/officeart/2005/8/layout/gear1"/>
    <dgm:cxn modelId="{FA607A11-A808-4E2C-BE74-3C6E8678A16D}" type="presParOf" srcId="{D4C7B4CB-E536-4749-AA5D-D146D0FA53F0}" destId="{9ABFD9D0-AB7D-4B0F-8D55-03DAA8E59F9F}" srcOrd="3" destOrd="0" presId="urn:microsoft.com/office/officeart/2005/8/layout/gear1"/>
    <dgm:cxn modelId="{0C73B674-8590-4E38-81A7-0110179BC8FB}" type="presParOf" srcId="{D4C7B4CB-E536-4749-AA5D-D146D0FA53F0}" destId="{3592132C-CE4F-42CD-A005-AAB53DE343A4}" srcOrd="4" destOrd="0" presId="urn:microsoft.com/office/officeart/2005/8/layout/gear1"/>
    <dgm:cxn modelId="{A229948E-F85E-41C0-89B2-6A17A53834BC}" type="presParOf" srcId="{D4C7B4CB-E536-4749-AA5D-D146D0FA53F0}" destId="{70E1429B-1278-4617-B386-879FBA679D1F}" srcOrd="5" destOrd="0" presId="urn:microsoft.com/office/officeart/2005/8/layout/gear1"/>
    <dgm:cxn modelId="{C5BDB937-C077-491B-B96E-554E50C57C12}" type="presParOf" srcId="{D4C7B4CB-E536-4749-AA5D-D146D0FA53F0}" destId="{A7B2E058-05ED-45E9-8487-FB24BD8E841B}" srcOrd="6" destOrd="0" presId="urn:microsoft.com/office/officeart/2005/8/layout/gear1"/>
    <dgm:cxn modelId="{7A5FFF30-56FA-47AA-A0E8-5C7223E121D2}" type="presParOf" srcId="{D4C7B4CB-E536-4749-AA5D-D146D0FA53F0}" destId="{3645771B-758A-49E6-BC04-D53AE0A75FA2}" srcOrd="7" destOrd="0" presId="urn:microsoft.com/office/officeart/2005/8/layout/gear1"/>
    <dgm:cxn modelId="{D3EAA28F-0461-42A1-B499-793180F8E95B}" type="presParOf" srcId="{D4C7B4CB-E536-4749-AA5D-D146D0FA53F0}" destId="{038135DB-E84F-4BCD-88C9-D1FCA502A1F9}" srcOrd="8" destOrd="0" presId="urn:microsoft.com/office/officeart/2005/8/layout/gear1"/>
    <dgm:cxn modelId="{6430D903-9007-4836-9F7C-63213BA28B7F}" type="presParOf" srcId="{D4C7B4CB-E536-4749-AA5D-D146D0FA53F0}" destId="{D465161E-7338-4686-AE70-83C58AF3DBA2}" srcOrd="9" destOrd="0" presId="urn:microsoft.com/office/officeart/2005/8/layout/gear1"/>
    <dgm:cxn modelId="{A02EA4B6-9A51-4D02-84D1-537C3B87BCBC}" type="presParOf" srcId="{D4C7B4CB-E536-4749-AA5D-D146D0FA53F0}" destId="{37121B95-0BF8-4825-81A0-4CC209658903}" srcOrd="10" destOrd="0" presId="urn:microsoft.com/office/officeart/2005/8/layout/gear1"/>
    <dgm:cxn modelId="{66F81DDB-7411-4EDE-8B91-300BF5414A64}" type="presParOf" srcId="{D4C7B4CB-E536-4749-AA5D-D146D0FA53F0}" destId="{6B6EFF3C-7BF2-46F0-A2AA-51715F3C73AD}" srcOrd="11" destOrd="0" presId="urn:microsoft.com/office/officeart/2005/8/layout/gear1"/>
    <dgm:cxn modelId="{D45CC717-5F27-4308-9CA8-443B0F03BBD0}" type="presParOf" srcId="{D4C7B4CB-E536-4749-AA5D-D146D0FA53F0}" destId="{1B19CD7C-3D8F-45CA-B677-9CD2CFC73C0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247ED-0A11-4E7E-B323-E9AB32BA3C9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A0B59AC-D6E8-4C2C-A9E7-43650DFE54B8}">
      <dgm:prSet phldrT="[Text]"/>
      <dgm:spPr/>
      <dgm:t>
        <a:bodyPr/>
        <a:lstStyle/>
        <a:p>
          <a:r>
            <a:rPr lang="en-GB" dirty="0"/>
            <a:t>Personal Growth</a:t>
          </a:r>
        </a:p>
      </dgm:t>
    </dgm:pt>
    <dgm:pt modelId="{F374299F-F987-49C3-B4E6-467A5F75FF96}" type="parTrans" cxnId="{C50C6BBA-6609-4C66-A7B1-4F8A576E053C}">
      <dgm:prSet/>
      <dgm:spPr/>
      <dgm:t>
        <a:bodyPr/>
        <a:lstStyle/>
        <a:p>
          <a:endParaRPr lang="en-GB"/>
        </a:p>
      </dgm:t>
    </dgm:pt>
    <dgm:pt modelId="{6A1CC5C2-96BC-453A-BDFA-461BD23A7C39}" type="sibTrans" cxnId="{C50C6BBA-6609-4C66-A7B1-4F8A576E053C}">
      <dgm:prSet/>
      <dgm:spPr/>
      <dgm:t>
        <a:bodyPr/>
        <a:lstStyle/>
        <a:p>
          <a:endParaRPr lang="en-GB"/>
        </a:p>
      </dgm:t>
    </dgm:pt>
    <dgm:pt modelId="{5E301FB2-64C8-444D-B019-9AB88CBCB6EE}">
      <dgm:prSet phldrT="[Text]"/>
      <dgm:spPr/>
      <dgm:t>
        <a:bodyPr/>
        <a:lstStyle/>
        <a:p>
          <a:r>
            <a:rPr lang="en-GB" dirty="0"/>
            <a:t>Enrichment</a:t>
          </a:r>
        </a:p>
      </dgm:t>
    </dgm:pt>
    <dgm:pt modelId="{218F8607-0894-4A65-ACA7-1687B4DFBF51}" type="parTrans" cxnId="{4CF662E7-5698-4FE5-9D61-0EF7BDAA0AEB}">
      <dgm:prSet/>
      <dgm:spPr/>
      <dgm:t>
        <a:bodyPr/>
        <a:lstStyle/>
        <a:p>
          <a:endParaRPr lang="en-GB"/>
        </a:p>
      </dgm:t>
    </dgm:pt>
    <dgm:pt modelId="{45CFC098-45B6-4391-89A3-52DD5C57A8CA}" type="sibTrans" cxnId="{4CF662E7-5698-4FE5-9D61-0EF7BDAA0AEB}">
      <dgm:prSet/>
      <dgm:spPr/>
      <dgm:t>
        <a:bodyPr/>
        <a:lstStyle/>
        <a:p>
          <a:endParaRPr lang="en-GB"/>
        </a:p>
      </dgm:t>
    </dgm:pt>
    <dgm:pt modelId="{A2C9391E-598D-4F79-8304-233595D26268}">
      <dgm:prSet phldrT="[Text]"/>
      <dgm:spPr/>
      <dgm:t>
        <a:bodyPr/>
        <a:lstStyle/>
        <a:p>
          <a:r>
            <a:rPr lang="en-GB" dirty="0"/>
            <a:t>D of E / Young Enterprise</a:t>
          </a:r>
        </a:p>
      </dgm:t>
    </dgm:pt>
    <dgm:pt modelId="{FA68DAA0-2D56-43A4-88AA-478A4EE81EAF}" type="parTrans" cxnId="{A98E8498-0F60-46CF-B299-4664F59F4936}">
      <dgm:prSet/>
      <dgm:spPr/>
      <dgm:t>
        <a:bodyPr/>
        <a:lstStyle/>
        <a:p>
          <a:endParaRPr lang="en-GB"/>
        </a:p>
      </dgm:t>
    </dgm:pt>
    <dgm:pt modelId="{25C2D5BC-A0D1-4997-A356-C9C3C53B49C8}" type="sibTrans" cxnId="{A98E8498-0F60-46CF-B299-4664F59F4936}">
      <dgm:prSet/>
      <dgm:spPr/>
      <dgm:t>
        <a:bodyPr/>
        <a:lstStyle/>
        <a:p>
          <a:endParaRPr lang="en-GB"/>
        </a:p>
      </dgm:t>
    </dgm:pt>
    <dgm:pt modelId="{416F9C23-6AC6-4B60-8C4B-E506277D9801}">
      <dgm:prSet phldrT="[Text]"/>
      <dgm:spPr/>
      <dgm:t>
        <a:bodyPr/>
        <a:lstStyle/>
        <a:p>
          <a:r>
            <a:rPr lang="en-GB" dirty="0"/>
            <a:t>3 book reading challenge</a:t>
          </a:r>
        </a:p>
      </dgm:t>
    </dgm:pt>
    <dgm:pt modelId="{C1093F2E-3131-4DDF-AFFC-B7186C859998}" type="parTrans" cxnId="{A7E8AAAE-DE53-4262-A6DE-BC57D03BC820}">
      <dgm:prSet/>
      <dgm:spPr/>
      <dgm:t>
        <a:bodyPr/>
        <a:lstStyle/>
        <a:p>
          <a:endParaRPr lang="en-GB"/>
        </a:p>
      </dgm:t>
    </dgm:pt>
    <dgm:pt modelId="{78D655D6-B4AC-4E9E-BC85-7945E6F0ED87}" type="sibTrans" cxnId="{A7E8AAAE-DE53-4262-A6DE-BC57D03BC820}">
      <dgm:prSet/>
      <dgm:spPr/>
      <dgm:t>
        <a:bodyPr/>
        <a:lstStyle/>
        <a:p>
          <a:endParaRPr lang="en-GB"/>
        </a:p>
      </dgm:t>
    </dgm:pt>
    <dgm:pt modelId="{C2642228-D939-490D-BAA3-3ECF5D388D02}">
      <dgm:prSet phldrT="[Text]"/>
      <dgm:spPr/>
      <dgm:t>
        <a:bodyPr/>
        <a:lstStyle/>
        <a:p>
          <a:r>
            <a:rPr lang="en-GB" dirty="0"/>
            <a:t>get better sleep with a mindfulness project</a:t>
          </a:r>
        </a:p>
      </dgm:t>
    </dgm:pt>
    <dgm:pt modelId="{7551C048-CC05-403E-8FE6-690C2B1693B9}" type="parTrans" cxnId="{760AC460-F336-4CEB-BB8D-18337D7288DE}">
      <dgm:prSet/>
      <dgm:spPr/>
      <dgm:t>
        <a:bodyPr/>
        <a:lstStyle/>
        <a:p>
          <a:endParaRPr lang="en-GB"/>
        </a:p>
      </dgm:t>
    </dgm:pt>
    <dgm:pt modelId="{9C74F8DF-B7D6-4E12-82EF-7DC43A8C9512}" type="sibTrans" cxnId="{760AC460-F336-4CEB-BB8D-18337D7288DE}">
      <dgm:prSet/>
      <dgm:spPr/>
      <dgm:t>
        <a:bodyPr/>
        <a:lstStyle/>
        <a:p>
          <a:endParaRPr lang="en-GB"/>
        </a:p>
      </dgm:t>
    </dgm:pt>
    <dgm:pt modelId="{6B723818-6227-41F9-95C7-05CACF3E0F71}">
      <dgm:prSet phldrT="[Text]"/>
      <dgm:spPr/>
      <dgm:t>
        <a:bodyPr/>
        <a:lstStyle/>
        <a:p>
          <a:r>
            <a:rPr lang="en-GB" dirty="0"/>
            <a:t>take part in an environmental project,</a:t>
          </a:r>
        </a:p>
      </dgm:t>
    </dgm:pt>
    <dgm:pt modelId="{FA5F706B-6E64-4E96-9F6D-576F6D8DF8A4}" type="parTrans" cxnId="{D65F10D6-8390-4ADE-88EF-B3540DC5C518}">
      <dgm:prSet/>
      <dgm:spPr/>
      <dgm:t>
        <a:bodyPr/>
        <a:lstStyle/>
        <a:p>
          <a:endParaRPr lang="en-GB"/>
        </a:p>
      </dgm:t>
    </dgm:pt>
    <dgm:pt modelId="{3314F94F-DF06-441E-B4C6-EF83948446D4}" type="sibTrans" cxnId="{D65F10D6-8390-4ADE-88EF-B3540DC5C518}">
      <dgm:prSet/>
      <dgm:spPr/>
      <dgm:t>
        <a:bodyPr/>
        <a:lstStyle/>
        <a:p>
          <a:endParaRPr lang="en-GB"/>
        </a:p>
      </dgm:t>
    </dgm:pt>
    <dgm:pt modelId="{497B64ED-999C-411F-9BB3-799DCF25E8D7}">
      <dgm:prSet phldrT="[Text]"/>
      <dgm:spPr/>
      <dgm:t>
        <a:bodyPr/>
        <a:lstStyle/>
        <a:p>
          <a:r>
            <a:rPr lang="en-GB" dirty="0"/>
            <a:t>learn a new skill (cooking, instrument, ICT)</a:t>
          </a:r>
        </a:p>
      </dgm:t>
    </dgm:pt>
    <dgm:pt modelId="{216D5AF3-76B1-4145-9225-80467D5CA205}" type="parTrans" cxnId="{2BE250CD-4511-42EA-A3F4-77C839BCFB1A}">
      <dgm:prSet/>
      <dgm:spPr/>
      <dgm:t>
        <a:bodyPr/>
        <a:lstStyle/>
        <a:p>
          <a:endParaRPr lang="en-GB"/>
        </a:p>
      </dgm:t>
    </dgm:pt>
    <dgm:pt modelId="{23A55A2A-DED4-43FB-B1C9-1D239FA3AADF}" type="sibTrans" cxnId="{2BE250CD-4511-42EA-A3F4-77C839BCFB1A}">
      <dgm:prSet/>
      <dgm:spPr/>
      <dgm:t>
        <a:bodyPr/>
        <a:lstStyle/>
        <a:p>
          <a:endParaRPr lang="en-GB"/>
        </a:p>
      </dgm:t>
    </dgm:pt>
    <dgm:pt modelId="{4AA6BCD8-07E2-48D9-A1A7-DE3AC0999B29}">
      <dgm:prSet phldrT="[Text]"/>
      <dgm:spPr/>
      <dgm:t>
        <a:bodyPr/>
        <a:lstStyle/>
        <a:p>
          <a:r>
            <a:rPr lang="en-GB" dirty="0"/>
            <a:t>Performing Arts – music, dance or drama</a:t>
          </a:r>
        </a:p>
      </dgm:t>
    </dgm:pt>
    <dgm:pt modelId="{9BAEF3A9-7CF1-4757-BF6F-7E053DCD4126}" type="parTrans" cxnId="{4B58B019-892C-49DF-8E21-2F7077FB579B}">
      <dgm:prSet/>
      <dgm:spPr/>
      <dgm:t>
        <a:bodyPr/>
        <a:lstStyle/>
        <a:p>
          <a:endParaRPr lang="en-GB"/>
        </a:p>
      </dgm:t>
    </dgm:pt>
    <dgm:pt modelId="{12712D5E-5335-42D0-8E5B-2C51A16423BE}" type="sibTrans" cxnId="{4B58B019-892C-49DF-8E21-2F7077FB579B}">
      <dgm:prSet/>
      <dgm:spPr/>
      <dgm:t>
        <a:bodyPr/>
        <a:lstStyle/>
        <a:p>
          <a:endParaRPr lang="en-GB"/>
        </a:p>
      </dgm:t>
    </dgm:pt>
    <dgm:pt modelId="{322C45AF-4444-4A46-AD3A-34304B08A36C}">
      <dgm:prSet phldrT="[Text]"/>
      <dgm:spPr/>
      <dgm:t>
        <a:bodyPr/>
        <a:lstStyle/>
        <a:p>
          <a:r>
            <a:rPr lang="en-GB" dirty="0"/>
            <a:t>school club or society</a:t>
          </a:r>
        </a:p>
      </dgm:t>
    </dgm:pt>
    <dgm:pt modelId="{28355C77-63CC-494A-9671-9EAA380A7CBC}" type="parTrans" cxnId="{765C4C18-17E3-4B92-B352-71CFD931A938}">
      <dgm:prSet/>
      <dgm:spPr/>
      <dgm:t>
        <a:bodyPr/>
        <a:lstStyle/>
        <a:p>
          <a:endParaRPr lang="en-GB"/>
        </a:p>
      </dgm:t>
    </dgm:pt>
    <dgm:pt modelId="{7CF67027-8193-4ACF-80D8-F9B2AED82161}" type="sibTrans" cxnId="{765C4C18-17E3-4B92-B352-71CFD931A938}">
      <dgm:prSet/>
      <dgm:spPr/>
      <dgm:t>
        <a:bodyPr/>
        <a:lstStyle/>
        <a:p>
          <a:endParaRPr lang="en-GB"/>
        </a:p>
      </dgm:t>
    </dgm:pt>
    <dgm:pt modelId="{7CBB0717-24E9-44B0-89B4-B4F3AB7CA8CC}">
      <dgm:prSet phldrT="[Text]"/>
      <dgm:spPr/>
      <dgm:t>
        <a:bodyPr/>
        <a:lstStyle/>
        <a:p>
          <a:r>
            <a:rPr lang="en-GB" dirty="0"/>
            <a:t>debating</a:t>
          </a:r>
        </a:p>
      </dgm:t>
    </dgm:pt>
    <dgm:pt modelId="{BCAF435D-4ED9-4C53-A6F1-D1169E14B54D}" type="parTrans" cxnId="{9663F139-3816-4B0E-8310-0B4303305BCB}">
      <dgm:prSet/>
      <dgm:spPr/>
      <dgm:t>
        <a:bodyPr/>
        <a:lstStyle/>
        <a:p>
          <a:endParaRPr lang="en-GB"/>
        </a:p>
      </dgm:t>
    </dgm:pt>
    <dgm:pt modelId="{47A5F333-E06D-4152-93F8-C5B46910390E}" type="sibTrans" cxnId="{9663F139-3816-4B0E-8310-0B4303305BCB}">
      <dgm:prSet/>
      <dgm:spPr/>
      <dgm:t>
        <a:bodyPr/>
        <a:lstStyle/>
        <a:p>
          <a:endParaRPr lang="en-GB"/>
        </a:p>
      </dgm:t>
    </dgm:pt>
    <dgm:pt modelId="{C5CEF64D-32E6-486E-9494-5955C3311644}" type="pres">
      <dgm:prSet presAssocID="{A4E247ED-0A11-4E7E-B323-E9AB32BA3C91}" presName="Name0" presStyleCnt="0">
        <dgm:presLayoutVars>
          <dgm:dir/>
          <dgm:animLvl val="lvl"/>
          <dgm:resizeHandles val="exact"/>
        </dgm:presLayoutVars>
      </dgm:prSet>
      <dgm:spPr/>
    </dgm:pt>
    <dgm:pt modelId="{938B4D69-3267-4143-9F16-EB9F0B4A5FF0}" type="pres">
      <dgm:prSet presAssocID="{5E301FB2-64C8-444D-B019-9AB88CBCB6EE}" presName="linNode" presStyleCnt="0"/>
      <dgm:spPr/>
    </dgm:pt>
    <dgm:pt modelId="{B20289C6-DB51-4E59-9964-31557A01FBC3}" type="pres">
      <dgm:prSet presAssocID="{5E301FB2-64C8-444D-B019-9AB88CBCB6E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72B9AE2-0C75-49C1-A4B4-447546CA7BD8}" type="pres">
      <dgm:prSet presAssocID="{5E301FB2-64C8-444D-B019-9AB88CBCB6EE}" presName="descendantText" presStyleLbl="alignAccFollowNode1" presStyleIdx="0" presStyleCnt="2">
        <dgm:presLayoutVars>
          <dgm:bulletEnabled val="1"/>
        </dgm:presLayoutVars>
      </dgm:prSet>
      <dgm:spPr/>
    </dgm:pt>
    <dgm:pt modelId="{1921B492-EBC8-4657-86D1-2CA79C5B7B4F}" type="pres">
      <dgm:prSet presAssocID="{45CFC098-45B6-4391-89A3-52DD5C57A8CA}" presName="sp" presStyleCnt="0"/>
      <dgm:spPr/>
    </dgm:pt>
    <dgm:pt modelId="{657744BC-04C7-421C-B8A1-8A95D3E2F997}" type="pres">
      <dgm:prSet presAssocID="{8A0B59AC-D6E8-4C2C-A9E7-43650DFE54B8}" presName="linNode" presStyleCnt="0"/>
      <dgm:spPr/>
    </dgm:pt>
    <dgm:pt modelId="{EB6291A1-E869-48CF-BED3-4695B17781E4}" type="pres">
      <dgm:prSet presAssocID="{8A0B59AC-D6E8-4C2C-A9E7-43650DFE54B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C84AF18-7E60-490A-8EB5-025C42E2FEBF}" type="pres">
      <dgm:prSet presAssocID="{8A0B59AC-D6E8-4C2C-A9E7-43650DFE54B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1ECE0B-0655-45DD-902E-08553FD2E6B1}" type="presOf" srcId="{4AA6BCD8-07E2-48D9-A1A7-DE3AC0999B29}" destId="{072B9AE2-0C75-49C1-A4B4-447546CA7BD8}" srcOrd="0" destOrd="1" presId="urn:microsoft.com/office/officeart/2005/8/layout/vList5"/>
    <dgm:cxn modelId="{765C4C18-17E3-4B92-B352-71CFD931A938}" srcId="{5E301FB2-64C8-444D-B019-9AB88CBCB6EE}" destId="{322C45AF-4444-4A46-AD3A-34304B08A36C}" srcOrd="3" destOrd="0" parTransId="{28355C77-63CC-494A-9671-9EAA380A7CBC}" sibTransId="{7CF67027-8193-4ACF-80D8-F9B2AED82161}"/>
    <dgm:cxn modelId="{4B58B019-892C-49DF-8E21-2F7077FB579B}" srcId="{5E301FB2-64C8-444D-B019-9AB88CBCB6EE}" destId="{4AA6BCD8-07E2-48D9-A1A7-DE3AC0999B29}" srcOrd="1" destOrd="0" parTransId="{9BAEF3A9-7CF1-4757-BF6F-7E053DCD4126}" sibTransId="{12712D5E-5335-42D0-8E5B-2C51A16423BE}"/>
    <dgm:cxn modelId="{97587C2D-FCD4-4DE1-B396-7DAEFA34B928}" type="presOf" srcId="{497B64ED-999C-411F-9BB3-799DCF25E8D7}" destId="{3C84AF18-7E60-490A-8EB5-025C42E2FEBF}" srcOrd="0" destOrd="1" presId="urn:microsoft.com/office/officeart/2005/8/layout/vList5"/>
    <dgm:cxn modelId="{9663F139-3816-4B0E-8310-0B4303305BCB}" srcId="{5E301FB2-64C8-444D-B019-9AB88CBCB6EE}" destId="{7CBB0717-24E9-44B0-89B4-B4F3AB7CA8CC}" srcOrd="2" destOrd="0" parTransId="{BCAF435D-4ED9-4C53-A6F1-D1169E14B54D}" sibTransId="{47A5F333-E06D-4152-93F8-C5B46910390E}"/>
    <dgm:cxn modelId="{47B55F3C-871B-4E85-832E-74CA84065FCD}" type="presOf" srcId="{C2642228-D939-490D-BAA3-3ECF5D388D02}" destId="{3C84AF18-7E60-490A-8EB5-025C42E2FEBF}" srcOrd="0" destOrd="3" presId="urn:microsoft.com/office/officeart/2005/8/layout/vList5"/>
    <dgm:cxn modelId="{760AC460-F336-4CEB-BB8D-18337D7288DE}" srcId="{8A0B59AC-D6E8-4C2C-A9E7-43650DFE54B8}" destId="{C2642228-D939-490D-BAA3-3ECF5D388D02}" srcOrd="3" destOrd="0" parTransId="{7551C048-CC05-403E-8FE6-690C2B1693B9}" sibTransId="{9C74F8DF-B7D6-4E12-82EF-7DC43A8C9512}"/>
    <dgm:cxn modelId="{9BA3F36B-403A-4D63-820F-EAEE6BB59803}" type="presOf" srcId="{A4E247ED-0A11-4E7E-B323-E9AB32BA3C91}" destId="{C5CEF64D-32E6-486E-9494-5955C3311644}" srcOrd="0" destOrd="0" presId="urn:microsoft.com/office/officeart/2005/8/layout/vList5"/>
    <dgm:cxn modelId="{CFF2446C-39B4-4B84-89D5-BBDA2674612B}" type="presOf" srcId="{6B723818-6227-41F9-95C7-05CACF3E0F71}" destId="{3C84AF18-7E60-490A-8EB5-025C42E2FEBF}" srcOrd="0" destOrd="2" presId="urn:microsoft.com/office/officeart/2005/8/layout/vList5"/>
    <dgm:cxn modelId="{A98E8498-0F60-46CF-B299-4664F59F4936}" srcId="{5E301FB2-64C8-444D-B019-9AB88CBCB6EE}" destId="{A2C9391E-598D-4F79-8304-233595D26268}" srcOrd="0" destOrd="0" parTransId="{FA68DAA0-2D56-43A4-88AA-478A4EE81EAF}" sibTransId="{25C2D5BC-A0D1-4997-A356-C9C3C53B49C8}"/>
    <dgm:cxn modelId="{B1DF3099-B14A-4F90-BE2A-21C495E558E1}" type="presOf" srcId="{322C45AF-4444-4A46-AD3A-34304B08A36C}" destId="{072B9AE2-0C75-49C1-A4B4-447546CA7BD8}" srcOrd="0" destOrd="3" presId="urn:microsoft.com/office/officeart/2005/8/layout/vList5"/>
    <dgm:cxn modelId="{A7E8AAAE-DE53-4262-A6DE-BC57D03BC820}" srcId="{8A0B59AC-D6E8-4C2C-A9E7-43650DFE54B8}" destId="{416F9C23-6AC6-4B60-8C4B-E506277D9801}" srcOrd="0" destOrd="0" parTransId="{C1093F2E-3131-4DDF-AFFC-B7186C859998}" sibTransId="{78D655D6-B4AC-4E9E-BC85-7945E6F0ED87}"/>
    <dgm:cxn modelId="{C50C6BBA-6609-4C66-A7B1-4F8A576E053C}" srcId="{A4E247ED-0A11-4E7E-B323-E9AB32BA3C91}" destId="{8A0B59AC-D6E8-4C2C-A9E7-43650DFE54B8}" srcOrd="1" destOrd="0" parTransId="{F374299F-F987-49C3-B4E6-467A5F75FF96}" sibTransId="{6A1CC5C2-96BC-453A-BDFA-461BD23A7C39}"/>
    <dgm:cxn modelId="{5E2F26C8-9092-4DC4-9F09-E1295AE43FC1}" type="presOf" srcId="{416F9C23-6AC6-4B60-8C4B-E506277D9801}" destId="{3C84AF18-7E60-490A-8EB5-025C42E2FEBF}" srcOrd="0" destOrd="0" presId="urn:microsoft.com/office/officeart/2005/8/layout/vList5"/>
    <dgm:cxn modelId="{869443C8-D366-499A-B436-9CEDC24DED9A}" type="presOf" srcId="{8A0B59AC-D6E8-4C2C-A9E7-43650DFE54B8}" destId="{EB6291A1-E869-48CF-BED3-4695B17781E4}" srcOrd="0" destOrd="0" presId="urn:microsoft.com/office/officeart/2005/8/layout/vList5"/>
    <dgm:cxn modelId="{2BE250CD-4511-42EA-A3F4-77C839BCFB1A}" srcId="{8A0B59AC-D6E8-4C2C-A9E7-43650DFE54B8}" destId="{497B64ED-999C-411F-9BB3-799DCF25E8D7}" srcOrd="1" destOrd="0" parTransId="{216D5AF3-76B1-4145-9225-80467D5CA205}" sibTransId="{23A55A2A-DED4-43FB-B1C9-1D239FA3AADF}"/>
    <dgm:cxn modelId="{8A7476CD-B048-4851-ACFB-6D17A6755F69}" type="presOf" srcId="{7CBB0717-24E9-44B0-89B4-B4F3AB7CA8CC}" destId="{072B9AE2-0C75-49C1-A4B4-447546CA7BD8}" srcOrd="0" destOrd="2" presId="urn:microsoft.com/office/officeart/2005/8/layout/vList5"/>
    <dgm:cxn modelId="{9EE890D0-7F38-444E-8A06-23DA44DF2DE2}" type="presOf" srcId="{5E301FB2-64C8-444D-B019-9AB88CBCB6EE}" destId="{B20289C6-DB51-4E59-9964-31557A01FBC3}" srcOrd="0" destOrd="0" presId="urn:microsoft.com/office/officeart/2005/8/layout/vList5"/>
    <dgm:cxn modelId="{D65F10D6-8390-4ADE-88EF-B3540DC5C518}" srcId="{8A0B59AC-D6E8-4C2C-A9E7-43650DFE54B8}" destId="{6B723818-6227-41F9-95C7-05CACF3E0F71}" srcOrd="2" destOrd="0" parTransId="{FA5F706B-6E64-4E96-9F6D-576F6D8DF8A4}" sibTransId="{3314F94F-DF06-441E-B4C6-EF83948446D4}"/>
    <dgm:cxn modelId="{F134ACD6-6331-4085-9A4A-0821A4E90614}" type="presOf" srcId="{A2C9391E-598D-4F79-8304-233595D26268}" destId="{072B9AE2-0C75-49C1-A4B4-447546CA7BD8}" srcOrd="0" destOrd="0" presId="urn:microsoft.com/office/officeart/2005/8/layout/vList5"/>
    <dgm:cxn modelId="{4CF662E7-5698-4FE5-9D61-0EF7BDAA0AEB}" srcId="{A4E247ED-0A11-4E7E-B323-E9AB32BA3C91}" destId="{5E301FB2-64C8-444D-B019-9AB88CBCB6EE}" srcOrd="0" destOrd="0" parTransId="{218F8607-0894-4A65-ACA7-1687B4DFBF51}" sibTransId="{45CFC098-45B6-4391-89A3-52DD5C57A8CA}"/>
    <dgm:cxn modelId="{1E6E3D6F-72F0-4CC1-BBF5-F6E61ADFDFE4}" type="presParOf" srcId="{C5CEF64D-32E6-486E-9494-5955C3311644}" destId="{938B4D69-3267-4143-9F16-EB9F0B4A5FF0}" srcOrd="0" destOrd="0" presId="urn:microsoft.com/office/officeart/2005/8/layout/vList5"/>
    <dgm:cxn modelId="{A3AD411F-976B-4E4E-A60A-8D73F2E0526E}" type="presParOf" srcId="{938B4D69-3267-4143-9F16-EB9F0B4A5FF0}" destId="{B20289C6-DB51-4E59-9964-31557A01FBC3}" srcOrd="0" destOrd="0" presId="urn:microsoft.com/office/officeart/2005/8/layout/vList5"/>
    <dgm:cxn modelId="{7B7587DD-4454-40E1-B636-20DCF310F468}" type="presParOf" srcId="{938B4D69-3267-4143-9F16-EB9F0B4A5FF0}" destId="{072B9AE2-0C75-49C1-A4B4-447546CA7BD8}" srcOrd="1" destOrd="0" presId="urn:microsoft.com/office/officeart/2005/8/layout/vList5"/>
    <dgm:cxn modelId="{6C23F14D-0643-4071-9138-60F938922C73}" type="presParOf" srcId="{C5CEF64D-32E6-486E-9494-5955C3311644}" destId="{1921B492-EBC8-4657-86D1-2CA79C5B7B4F}" srcOrd="1" destOrd="0" presId="urn:microsoft.com/office/officeart/2005/8/layout/vList5"/>
    <dgm:cxn modelId="{DCBDF3BF-9BF9-4313-9588-79CD566CADCC}" type="presParOf" srcId="{C5CEF64D-32E6-486E-9494-5955C3311644}" destId="{657744BC-04C7-421C-B8A1-8A95D3E2F997}" srcOrd="2" destOrd="0" presId="urn:microsoft.com/office/officeart/2005/8/layout/vList5"/>
    <dgm:cxn modelId="{4FCD103A-3D76-4EC9-8249-2792DB59B3F7}" type="presParOf" srcId="{657744BC-04C7-421C-B8A1-8A95D3E2F997}" destId="{EB6291A1-E869-48CF-BED3-4695B17781E4}" srcOrd="0" destOrd="0" presId="urn:microsoft.com/office/officeart/2005/8/layout/vList5"/>
    <dgm:cxn modelId="{2E65E33A-2AB3-4E3A-A20A-FC83AC4D7B04}" type="presParOf" srcId="{657744BC-04C7-421C-B8A1-8A95D3E2F997}" destId="{3C84AF18-7E60-490A-8EB5-025C42E2F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247ED-0A11-4E7E-B323-E9AB32BA3C9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EE22C68-1B32-488B-94BB-940973A9AA66}">
      <dgm:prSet phldrT="[Text]"/>
      <dgm:spPr/>
      <dgm:t>
        <a:bodyPr/>
        <a:lstStyle/>
        <a:p>
          <a:r>
            <a:rPr lang="en-GB" dirty="0"/>
            <a:t>Volunteer in school</a:t>
          </a:r>
        </a:p>
      </dgm:t>
    </dgm:pt>
    <dgm:pt modelId="{26867DE0-38FA-49CB-966F-DD62E9BDFC0A}" type="parTrans" cxnId="{748F001E-AA82-42CF-8883-B9B8F53AE285}">
      <dgm:prSet/>
      <dgm:spPr/>
      <dgm:t>
        <a:bodyPr/>
        <a:lstStyle/>
        <a:p>
          <a:endParaRPr lang="en-GB"/>
        </a:p>
      </dgm:t>
    </dgm:pt>
    <dgm:pt modelId="{95570D8A-A139-460B-8E9E-C318E502FF31}" type="sibTrans" cxnId="{748F001E-AA82-42CF-8883-B9B8F53AE285}">
      <dgm:prSet/>
      <dgm:spPr/>
      <dgm:t>
        <a:bodyPr/>
        <a:lstStyle/>
        <a:p>
          <a:endParaRPr lang="en-GB"/>
        </a:p>
      </dgm:t>
    </dgm:pt>
    <dgm:pt modelId="{5E301FB2-64C8-444D-B019-9AB88CBCB6EE}">
      <dgm:prSet phldrT="[Text]"/>
      <dgm:spPr/>
      <dgm:t>
        <a:bodyPr/>
        <a:lstStyle/>
        <a:p>
          <a:r>
            <a:rPr lang="en-GB" dirty="0"/>
            <a:t>Work Experience Placement</a:t>
          </a:r>
        </a:p>
      </dgm:t>
    </dgm:pt>
    <dgm:pt modelId="{218F8607-0894-4A65-ACA7-1687B4DFBF51}" type="parTrans" cxnId="{4CF662E7-5698-4FE5-9D61-0EF7BDAA0AEB}">
      <dgm:prSet/>
      <dgm:spPr/>
      <dgm:t>
        <a:bodyPr/>
        <a:lstStyle/>
        <a:p>
          <a:endParaRPr lang="en-GB"/>
        </a:p>
      </dgm:t>
    </dgm:pt>
    <dgm:pt modelId="{45CFC098-45B6-4391-89A3-52DD5C57A8CA}" type="sibTrans" cxnId="{4CF662E7-5698-4FE5-9D61-0EF7BDAA0AEB}">
      <dgm:prSet/>
      <dgm:spPr/>
      <dgm:t>
        <a:bodyPr/>
        <a:lstStyle/>
        <a:p>
          <a:endParaRPr lang="en-GB"/>
        </a:p>
      </dgm:t>
    </dgm:pt>
    <dgm:pt modelId="{BBE3461C-793F-45B3-9733-1E799C6C7220}">
      <dgm:prSet phldrT="[Text]"/>
      <dgm:spPr/>
      <dgm:t>
        <a:bodyPr/>
        <a:lstStyle/>
        <a:p>
          <a:r>
            <a:rPr lang="en-GB" dirty="0"/>
            <a:t>Help at Open Evening / speak to students in other year groups / do student tours</a:t>
          </a:r>
        </a:p>
      </dgm:t>
    </dgm:pt>
    <dgm:pt modelId="{F03A7FDA-2ACB-43FA-9C97-AA74DA470015}" type="parTrans" cxnId="{ED3BD300-6F2F-40CE-BD4E-FC2CAABFB21C}">
      <dgm:prSet/>
      <dgm:spPr/>
      <dgm:t>
        <a:bodyPr/>
        <a:lstStyle/>
        <a:p>
          <a:endParaRPr lang="en-GB"/>
        </a:p>
      </dgm:t>
    </dgm:pt>
    <dgm:pt modelId="{0691456D-E877-4F33-84E7-6D5A4F5ED09B}" type="sibTrans" cxnId="{ED3BD300-6F2F-40CE-BD4E-FC2CAABFB21C}">
      <dgm:prSet/>
      <dgm:spPr/>
      <dgm:t>
        <a:bodyPr/>
        <a:lstStyle/>
        <a:p>
          <a:endParaRPr lang="en-GB"/>
        </a:p>
      </dgm:t>
    </dgm:pt>
    <dgm:pt modelId="{A2C9391E-598D-4F79-8304-233595D26268}">
      <dgm:prSet phldrT="[Text]"/>
      <dgm:spPr/>
      <dgm:t>
        <a:bodyPr/>
        <a:lstStyle/>
        <a:p>
          <a:r>
            <a:rPr lang="en-GB" dirty="0"/>
            <a:t>Gain </a:t>
          </a:r>
          <a:r>
            <a:rPr lang="en-GB" u="sng" dirty="0"/>
            <a:t>at least </a:t>
          </a:r>
          <a:r>
            <a:rPr lang="en-GB" dirty="0"/>
            <a:t>one week of valuable, </a:t>
          </a:r>
          <a:r>
            <a:rPr lang="en-GB" u="sng" dirty="0"/>
            <a:t>aspirational</a:t>
          </a:r>
          <a:r>
            <a:rPr lang="en-GB" dirty="0"/>
            <a:t> work experience or career insight.</a:t>
          </a:r>
        </a:p>
      </dgm:t>
    </dgm:pt>
    <dgm:pt modelId="{FA68DAA0-2D56-43A4-88AA-478A4EE81EAF}" type="parTrans" cxnId="{A98E8498-0F60-46CF-B299-4664F59F4936}">
      <dgm:prSet/>
      <dgm:spPr/>
      <dgm:t>
        <a:bodyPr/>
        <a:lstStyle/>
        <a:p>
          <a:endParaRPr lang="en-GB"/>
        </a:p>
      </dgm:t>
    </dgm:pt>
    <dgm:pt modelId="{25C2D5BC-A0D1-4997-A356-C9C3C53B49C8}" type="sibTrans" cxnId="{A98E8498-0F60-46CF-B299-4664F59F4936}">
      <dgm:prSet/>
      <dgm:spPr/>
      <dgm:t>
        <a:bodyPr/>
        <a:lstStyle/>
        <a:p>
          <a:endParaRPr lang="en-GB"/>
        </a:p>
      </dgm:t>
    </dgm:pt>
    <dgm:pt modelId="{F7179DA3-9195-4CA0-BA11-BB550A75FD67}">
      <dgm:prSet phldrT="[Text]"/>
      <dgm:spPr/>
      <dgm:t>
        <a:bodyPr/>
        <a:lstStyle/>
        <a:p>
          <a:r>
            <a:rPr lang="en-GB" i="1" dirty="0"/>
            <a:t>This could be virtual.</a:t>
          </a:r>
        </a:p>
      </dgm:t>
    </dgm:pt>
    <dgm:pt modelId="{E4980D30-502D-4A19-B054-2BEBD70C78C9}" type="parTrans" cxnId="{7C670006-975D-4192-A1E4-03FC80D3567C}">
      <dgm:prSet/>
      <dgm:spPr/>
      <dgm:t>
        <a:bodyPr/>
        <a:lstStyle/>
        <a:p>
          <a:endParaRPr lang="en-GB"/>
        </a:p>
      </dgm:t>
    </dgm:pt>
    <dgm:pt modelId="{0DC14A9E-C54A-4C0A-AE76-F7EC5D04AA75}" type="sibTrans" cxnId="{7C670006-975D-4192-A1E4-03FC80D3567C}">
      <dgm:prSet/>
      <dgm:spPr/>
      <dgm:t>
        <a:bodyPr/>
        <a:lstStyle/>
        <a:p>
          <a:endParaRPr lang="en-GB"/>
        </a:p>
      </dgm:t>
    </dgm:pt>
    <dgm:pt modelId="{C78F7BED-06DD-494B-944E-6BC122C9399C}">
      <dgm:prSet phldrT="[Text]"/>
      <dgm:spPr/>
      <dgm:t>
        <a:bodyPr/>
        <a:lstStyle/>
        <a:p>
          <a:r>
            <a:rPr lang="en-GB" dirty="0"/>
            <a:t>Buddy Reader / subject mentor</a:t>
          </a:r>
        </a:p>
      </dgm:t>
    </dgm:pt>
    <dgm:pt modelId="{C0CEE746-191E-450A-B297-D468E1AB9F3C}" type="parTrans" cxnId="{FBE34185-E900-4FF6-AE07-55E07B2E6B64}">
      <dgm:prSet/>
      <dgm:spPr/>
      <dgm:t>
        <a:bodyPr/>
        <a:lstStyle/>
        <a:p>
          <a:endParaRPr lang="en-GB"/>
        </a:p>
      </dgm:t>
    </dgm:pt>
    <dgm:pt modelId="{E78188EC-FD0B-4AAE-AB79-A3567208B33E}" type="sibTrans" cxnId="{FBE34185-E900-4FF6-AE07-55E07B2E6B64}">
      <dgm:prSet/>
      <dgm:spPr/>
      <dgm:t>
        <a:bodyPr/>
        <a:lstStyle/>
        <a:p>
          <a:endParaRPr lang="en-GB"/>
        </a:p>
      </dgm:t>
    </dgm:pt>
    <dgm:pt modelId="{F48DF9B7-ED18-4473-AC4A-EBBDB3C8164E}">
      <dgm:prSet phldrT="[Text]"/>
      <dgm:spPr/>
      <dgm:t>
        <a:bodyPr/>
        <a:lstStyle/>
        <a:p>
          <a:r>
            <a:rPr lang="en-GB" dirty="0"/>
            <a:t>Promote clubs, societies and events</a:t>
          </a:r>
        </a:p>
      </dgm:t>
    </dgm:pt>
    <dgm:pt modelId="{9533EE9D-FF97-4A47-8DBD-EFC8D68E3BAD}" type="parTrans" cxnId="{53CBFD2A-828A-4821-863E-1FF7AE17EC72}">
      <dgm:prSet/>
      <dgm:spPr/>
      <dgm:t>
        <a:bodyPr/>
        <a:lstStyle/>
        <a:p>
          <a:endParaRPr lang="en-GB"/>
        </a:p>
      </dgm:t>
    </dgm:pt>
    <dgm:pt modelId="{F1246EE2-47BB-4285-8C66-EA27868B7A45}" type="sibTrans" cxnId="{53CBFD2A-828A-4821-863E-1FF7AE17EC72}">
      <dgm:prSet/>
      <dgm:spPr/>
      <dgm:t>
        <a:bodyPr/>
        <a:lstStyle/>
        <a:p>
          <a:endParaRPr lang="en-GB"/>
        </a:p>
      </dgm:t>
    </dgm:pt>
    <dgm:pt modelId="{7947803B-150E-4F43-8CB8-2A0C66A178B4}">
      <dgm:prSet phldrT="[Text]"/>
      <dgm:spPr/>
      <dgm:t>
        <a:bodyPr/>
        <a:lstStyle/>
        <a:p>
          <a:r>
            <a:rPr lang="en-GB" dirty="0"/>
            <a:t>Facilitate PSHE discussions and debates</a:t>
          </a:r>
        </a:p>
      </dgm:t>
    </dgm:pt>
    <dgm:pt modelId="{F5D93604-87B2-4297-999C-746B96B9D8DB}" type="parTrans" cxnId="{7B0503CE-F78D-4DB7-89F8-06DC0526863C}">
      <dgm:prSet/>
      <dgm:spPr/>
      <dgm:t>
        <a:bodyPr/>
        <a:lstStyle/>
        <a:p>
          <a:endParaRPr lang="en-GB"/>
        </a:p>
      </dgm:t>
    </dgm:pt>
    <dgm:pt modelId="{8D4E8E2D-3D3B-4B98-9570-4B0610D5106E}" type="sibTrans" cxnId="{7B0503CE-F78D-4DB7-89F8-06DC0526863C}">
      <dgm:prSet/>
      <dgm:spPr/>
      <dgm:t>
        <a:bodyPr/>
        <a:lstStyle/>
        <a:p>
          <a:endParaRPr lang="en-GB"/>
        </a:p>
      </dgm:t>
    </dgm:pt>
    <dgm:pt modelId="{C5CEF64D-32E6-486E-9494-5955C3311644}" type="pres">
      <dgm:prSet presAssocID="{A4E247ED-0A11-4E7E-B323-E9AB32BA3C91}" presName="Name0" presStyleCnt="0">
        <dgm:presLayoutVars>
          <dgm:dir/>
          <dgm:animLvl val="lvl"/>
          <dgm:resizeHandles val="exact"/>
        </dgm:presLayoutVars>
      </dgm:prSet>
      <dgm:spPr/>
    </dgm:pt>
    <dgm:pt modelId="{B677D23A-3277-478B-AADF-FEC149EB9EED}" type="pres">
      <dgm:prSet presAssocID="{EEE22C68-1B32-488B-94BB-940973A9AA66}" presName="linNode" presStyleCnt="0"/>
      <dgm:spPr/>
    </dgm:pt>
    <dgm:pt modelId="{8839F87D-0566-498C-93BF-C33E1D6F3FB7}" type="pres">
      <dgm:prSet presAssocID="{EEE22C68-1B32-488B-94BB-940973A9AA6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627E4C6-ADA9-4489-9664-2BD0B0A156A4}" type="pres">
      <dgm:prSet presAssocID="{EEE22C68-1B32-488B-94BB-940973A9AA66}" presName="descendantText" presStyleLbl="alignAccFollowNode1" presStyleIdx="0" presStyleCnt="2">
        <dgm:presLayoutVars>
          <dgm:bulletEnabled val="1"/>
        </dgm:presLayoutVars>
      </dgm:prSet>
      <dgm:spPr/>
    </dgm:pt>
    <dgm:pt modelId="{4F2BE5DD-8F84-493E-8B23-B119C81E3603}" type="pres">
      <dgm:prSet presAssocID="{95570D8A-A139-460B-8E9E-C318E502FF31}" presName="sp" presStyleCnt="0"/>
      <dgm:spPr/>
    </dgm:pt>
    <dgm:pt modelId="{938B4D69-3267-4143-9F16-EB9F0B4A5FF0}" type="pres">
      <dgm:prSet presAssocID="{5E301FB2-64C8-444D-B019-9AB88CBCB6EE}" presName="linNode" presStyleCnt="0"/>
      <dgm:spPr/>
    </dgm:pt>
    <dgm:pt modelId="{B20289C6-DB51-4E59-9964-31557A01FBC3}" type="pres">
      <dgm:prSet presAssocID="{5E301FB2-64C8-444D-B019-9AB88CBCB6E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72B9AE2-0C75-49C1-A4B4-447546CA7BD8}" type="pres">
      <dgm:prSet presAssocID="{5E301FB2-64C8-444D-B019-9AB88CBCB6E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D3BD300-6F2F-40CE-BD4E-FC2CAABFB21C}" srcId="{EEE22C68-1B32-488B-94BB-940973A9AA66}" destId="{BBE3461C-793F-45B3-9733-1E799C6C7220}" srcOrd="2" destOrd="0" parTransId="{F03A7FDA-2ACB-43FA-9C97-AA74DA470015}" sibTransId="{0691456D-E877-4F33-84E7-6D5A4F5ED09B}"/>
    <dgm:cxn modelId="{72AEF602-1AD5-4888-8BD2-C21EAFF04834}" type="presOf" srcId="{EEE22C68-1B32-488B-94BB-940973A9AA66}" destId="{8839F87D-0566-498C-93BF-C33E1D6F3FB7}" srcOrd="0" destOrd="0" presId="urn:microsoft.com/office/officeart/2005/8/layout/vList5"/>
    <dgm:cxn modelId="{7C670006-975D-4192-A1E4-03FC80D3567C}" srcId="{5E301FB2-64C8-444D-B019-9AB88CBCB6EE}" destId="{F7179DA3-9195-4CA0-BA11-BB550A75FD67}" srcOrd="1" destOrd="0" parTransId="{E4980D30-502D-4A19-B054-2BEBD70C78C9}" sibTransId="{0DC14A9E-C54A-4C0A-AE76-F7EC5D04AA75}"/>
    <dgm:cxn modelId="{748F001E-AA82-42CF-8883-B9B8F53AE285}" srcId="{A4E247ED-0A11-4E7E-B323-E9AB32BA3C91}" destId="{EEE22C68-1B32-488B-94BB-940973A9AA66}" srcOrd="0" destOrd="0" parTransId="{26867DE0-38FA-49CB-966F-DD62E9BDFC0A}" sibTransId="{95570D8A-A139-460B-8E9E-C318E502FF31}"/>
    <dgm:cxn modelId="{53CBFD2A-828A-4821-863E-1FF7AE17EC72}" srcId="{EEE22C68-1B32-488B-94BB-940973A9AA66}" destId="{F48DF9B7-ED18-4473-AC4A-EBBDB3C8164E}" srcOrd="3" destOrd="0" parTransId="{9533EE9D-FF97-4A47-8DBD-EFC8D68E3BAD}" sibTransId="{F1246EE2-47BB-4285-8C66-EA27868B7A45}"/>
    <dgm:cxn modelId="{17642465-D5E4-4C54-8553-73AFE3004E9C}" type="presOf" srcId="{7947803B-150E-4F43-8CB8-2A0C66A178B4}" destId="{4627E4C6-ADA9-4489-9664-2BD0B0A156A4}" srcOrd="0" destOrd="1" presId="urn:microsoft.com/office/officeart/2005/8/layout/vList5"/>
    <dgm:cxn modelId="{9BA3F36B-403A-4D63-820F-EAEE6BB59803}" type="presOf" srcId="{A4E247ED-0A11-4E7E-B323-E9AB32BA3C91}" destId="{C5CEF64D-32E6-486E-9494-5955C3311644}" srcOrd="0" destOrd="0" presId="urn:microsoft.com/office/officeart/2005/8/layout/vList5"/>
    <dgm:cxn modelId="{FBE34185-E900-4FF6-AE07-55E07B2E6B64}" srcId="{EEE22C68-1B32-488B-94BB-940973A9AA66}" destId="{C78F7BED-06DD-494B-944E-6BC122C9399C}" srcOrd="0" destOrd="0" parTransId="{C0CEE746-191E-450A-B297-D468E1AB9F3C}" sibTransId="{E78188EC-FD0B-4AAE-AB79-A3567208B33E}"/>
    <dgm:cxn modelId="{83B04D8C-0D2A-4248-B447-DEE19456A6E7}" type="presOf" srcId="{BBE3461C-793F-45B3-9733-1E799C6C7220}" destId="{4627E4C6-ADA9-4489-9664-2BD0B0A156A4}" srcOrd="0" destOrd="2" presId="urn:microsoft.com/office/officeart/2005/8/layout/vList5"/>
    <dgm:cxn modelId="{A98E8498-0F60-46CF-B299-4664F59F4936}" srcId="{5E301FB2-64C8-444D-B019-9AB88CBCB6EE}" destId="{A2C9391E-598D-4F79-8304-233595D26268}" srcOrd="0" destOrd="0" parTransId="{FA68DAA0-2D56-43A4-88AA-478A4EE81EAF}" sibTransId="{25C2D5BC-A0D1-4997-A356-C9C3C53B49C8}"/>
    <dgm:cxn modelId="{109BF4B0-F198-4D01-82BD-948799A334D2}" type="presOf" srcId="{F7179DA3-9195-4CA0-BA11-BB550A75FD67}" destId="{072B9AE2-0C75-49C1-A4B4-447546CA7BD8}" srcOrd="0" destOrd="1" presId="urn:microsoft.com/office/officeart/2005/8/layout/vList5"/>
    <dgm:cxn modelId="{7B0503CE-F78D-4DB7-89F8-06DC0526863C}" srcId="{EEE22C68-1B32-488B-94BB-940973A9AA66}" destId="{7947803B-150E-4F43-8CB8-2A0C66A178B4}" srcOrd="1" destOrd="0" parTransId="{F5D93604-87B2-4297-999C-746B96B9D8DB}" sibTransId="{8D4E8E2D-3D3B-4B98-9570-4B0610D5106E}"/>
    <dgm:cxn modelId="{9EE890D0-7F38-444E-8A06-23DA44DF2DE2}" type="presOf" srcId="{5E301FB2-64C8-444D-B019-9AB88CBCB6EE}" destId="{B20289C6-DB51-4E59-9964-31557A01FBC3}" srcOrd="0" destOrd="0" presId="urn:microsoft.com/office/officeart/2005/8/layout/vList5"/>
    <dgm:cxn modelId="{9D538DD2-0DD6-4F66-8265-943D2A027683}" type="presOf" srcId="{F48DF9B7-ED18-4473-AC4A-EBBDB3C8164E}" destId="{4627E4C6-ADA9-4489-9664-2BD0B0A156A4}" srcOrd="0" destOrd="3" presId="urn:microsoft.com/office/officeart/2005/8/layout/vList5"/>
    <dgm:cxn modelId="{F134ACD6-6331-4085-9A4A-0821A4E90614}" type="presOf" srcId="{A2C9391E-598D-4F79-8304-233595D26268}" destId="{072B9AE2-0C75-49C1-A4B4-447546CA7BD8}" srcOrd="0" destOrd="0" presId="urn:microsoft.com/office/officeart/2005/8/layout/vList5"/>
    <dgm:cxn modelId="{B806E8DF-D04B-4F06-A4FD-BB270747DDBD}" type="presOf" srcId="{C78F7BED-06DD-494B-944E-6BC122C9399C}" destId="{4627E4C6-ADA9-4489-9664-2BD0B0A156A4}" srcOrd="0" destOrd="0" presId="urn:microsoft.com/office/officeart/2005/8/layout/vList5"/>
    <dgm:cxn modelId="{4CF662E7-5698-4FE5-9D61-0EF7BDAA0AEB}" srcId="{A4E247ED-0A11-4E7E-B323-E9AB32BA3C91}" destId="{5E301FB2-64C8-444D-B019-9AB88CBCB6EE}" srcOrd="1" destOrd="0" parTransId="{218F8607-0894-4A65-ACA7-1687B4DFBF51}" sibTransId="{45CFC098-45B6-4391-89A3-52DD5C57A8CA}"/>
    <dgm:cxn modelId="{7CB6E54E-EDCC-4D6A-8CEB-8CEC1ACF5342}" type="presParOf" srcId="{C5CEF64D-32E6-486E-9494-5955C3311644}" destId="{B677D23A-3277-478B-AADF-FEC149EB9EED}" srcOrd="0" destOrd="0" presId="urn:microsoft.com/office/officeart/2005/8/layout/vList5"/>
    <dgm:cxn modelId="{ED1583CE-9DB3-462A-93C2-4D6C073DE452}" type="presParOf" srcId="{B677D23A-3277-478B-AADF-FEC149EB9EED}" destId="{8839F87D-0566-498C-93BF-C33E1D6F3FB7}" srcOrd="0" destOrd="0" presId="urn:microsoft.com/office/officeart/2005/8/layout/vList5"/>
    <dgm:cxn modelId="{2A9310E9-A0FD-4CCD-85DE-6196CE589493}" type="presParOf" srcId="{B677D23A-3277-478B-AADF-FEC149EB9EED}" destId="{4627E4C6-ADA9-4489-9664-2BD0B0A156A4}" srcOrd="1" destOrd="0" presId="urn:microsoft.com/office/officeart/2005/8/layout/vList5"/>
    <dgm:cxn modelId="{8BFC609E-46EF-4CF7-BFAC-42E340231375}" type="presParOf" srcId="{C5CEF64D-32E6-486E-9494-5955C3311644}" destId="{4F2BE5DD-8F84-493E-8B23-B119C81E3603}" srcOrd="1" destOrd="0" presId="urn:microsoft.com/office/officeart/2005/8/layout/vList5"/>
    <dgm:cxn modelId="{1E6E3D6F-72F0-4CC1-BBF5-F6E61ADFDFE4}" type="presParOf" srcId="{C5CEF64D-32E6-486E-9494-5955C3311644}" destId="{938B4D69-3267-4143-9F16-EB9F0B4A5FF0}" srcOrd="2" destOrd="0" presId="urn:microsoft.com/office/officeart/2005/8/layout/vList5"/>
    <dgm:cxn modelId="{A3AD411F-976B-4E4E-A60A-8D73F2E0526E}" type="presParOf" srcId="{938B4D69-3267-4143-9F16-EB9F0B4A5FF0}" destId="{B20289C6-DB51-4E59-9964-31557A01FBC3}" srcOrd="0" destOrd="0" presId="urn:microsoft.com/office/officeart/2005/8/layout/vList5"/>
    <dgm:cxn modelId="{7B7587DD-4454-40E1-B636-20DCF310F468}" type="presParOf" srcId="{938B4D69-3267-4143-9F16-EB9F0B4A5FF0}" destId="{072B9AE2-0C75-49C1-A4B4-447546CA7B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247ED-0A11-4E7E-B323-E9AB32BA3C9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EE22C68-1B32-488B-94BB-940973A9AA66}">
      <dgm:prSet phldrT="[Text]"/>
      <dgm:spPr/>
      <dgm:t>
        <a:bodyPr/>
        <a:lstStyle/>
        <a:p>
          <a:r>
            <a:rPr lang="en-GB" dirty="0"/>
            <a:t>Attendance</a:t>
          </a:r>
        </a:p>
      </dgm:t>
    </dgm:pt>
    <dgm:pt modelId="{26867DE0-38FA-49CB-966F-DD62E9BDFC0A}" type="parTrans" cxnId="{748F001E-AA82-42CF-8883-B9B8F53AE285}">
      <dgm:prSet/>
      <dgm:spPr/>
      <dgm:t>
        <a:bodyPr/>
        <a:lstStyle/>
        <a:p>
          <a:endParaRPr lang="en-GB"/>
        </a:p>
      </dgm:t>
    </dgm:pt>
    <dgm:pt modelId="{95570D8A-A139-460B-8E9E-C318E502FF31}" type="sibTrans" cxnId="{748F001E-AA82-42CF-8883-B9B8F53AE285}">
      <dgm:prSet/>
      <dgm:spPr/>
      <dgm:t>
        <a:bodyPr/>
        <a:lstStyle/>
        <a:p>
          <a:endParaRPr lang="en-GB"/>
        </a:p>
      </dgm:t>
    </dgm:pt>
    <dgm:pt modelId="{BBE3461C-793F-45B3-9733-1E799C6C7220}">
      <dgm:prSet phldrT="[Text]"/>
      <dgm:spPr/>
      <dgm:t>
        <a:bodyPr/>
        <a:lstStyle/>
        <a:p>
          <a:r>
            <a:rPr lang="en-GB" sz="4000" dirty="0"/>
            <a:t>98% challenge</a:t>
          </a:r>
        </a:p>
      </dgm:t>
    </dgm:pt>
    <dgm:pt modelId="{F03A7FDA-2ACB-43FA-9C97-AA74DA470015}" type="parTrans" cxnId="{ED3BD300-6F2F-40CE-BD4E-FC2CAABFB21C}">
      <dgm:prSet/>
      <dgm:spPr/>
      <dgm:t>
        <a:bodyPr/>
        <a:lstStyle/>
        <a:p>
          <a:endParaRPr lang="en-GB"/>
        </a:p>
      </dgm:t>
    </dgm:pt>
    <dgm:pt modelId="{0691456D-E877-4F33-84E7-6D5A4F5ED09B}" type="sibTrans" cxnId="{ED3BD300-6F2F-40CE-BD4E-FC2CAABFB21C}">
      <dgm:prSet/>
      <dgm:spPr/>
      <dgm:t>
        <a:bodyPr/>
        <a:lstStyle/>
        <a:p>
          <a:endParaRPr lang="en-GB"/>
        </a:p>
      </dgm:t>
    </dgm:pt>
    <dgm:pt modelId="{B18920F8-DFBF-4EEA-92CD-52A107194C64}">
      <dgm:prSet phldrT="[Text]" custT="1"/>
      <dgm:spPr/>
      <dgm:t>
        <a:bodyPr/>
        <a:lstStyle/>
        <a:p>
          <a:r>
            <a:rPr lang="en-GB" sz="2800" dirty="0"/>
            <a:t>Where circumstances prevent this, manage your studies effectively to accommodate your needs.</a:t>
          </a:r>
        </a:p>
      </dgm:t>
    </dgm:pt>
    <dgm:pt modelId="{27C36C7D-1969-496F-BD3C-BC9FD827FC42}" type="parTrans" cxnId="{40C75329-5F8C-4C8A-9547-4B0B6E30528F}">
      <dgm:prSet/>
      <dgm:spPr/>
      <dgm:t>
        <a:bodyPr/>
        <a:lstStyle/>
        <a:p>
          <a:endParaRPr lang="en-GB"/>
        </a:p>
      </dgm:t>
    </dgm:pt>
    <dgm:pt modelId="{0644BDE2-718F-444C-9A6C-2E51150C8CB5}" type="sibTrans" cxnId="{40C75329-5F8C-4C8A-9547-4B0B6E30528F}">
      <dgm:prSet/>
      <dgm:spPr/>
      <dgm:t>
        <a:bodyPr/>
        <a:lstStyle/>
        <a:p>
          <a:endParaRPr lang="en-GB"/>
        </a:p>
      </dgm:t>
    </dgm:pt>
    <dgm:pt modelId="{FCB292D2-B954-4A2B-8C62-CF44BDB23F7B}">
      <dgm:prSet phldrT="[Text]"/>
      <dgm:spPr/>
      <dgm:t>
        <a:bodyPr/>
        <a:lstStyle/>
        <a:p>
          <a:r>
            <a:rPr lang="en-GB" sz="4000" dirty="0"/>
            <a:t>achieve 98% attendance over 2 years</a:t>
          </a:r>
        </a:p>
      </dgm:t>
    </dgm:pt>
    <dgm:pt modelId="{4BB77008-A324-4CA1-9EDC-6AE0F6B4932F}" type="parTrans" cxnId="{BF3A81DE-84F2-4772-9550-24B3BD7A0BE0}">
      <dgm:prSet/>
      <dgm:spPr/>
      <dgm:t>
        <a:bodyPr/>
        <a:lstStyle/>
        <a:p>
          <a:endParaRPr lang="en-GB"/>
        </a:p>
      </dgm:t>
    </dgm:pt>
    <dgm:pt modelId="{33400363-F9AF-43F0-9CE4-CAA206D27DC2}" type="sibTrans" cxnId="{BF3A81DE-84F2-4772-9550-24B3BD7A0BE0}">
      <dgm:prSet/>
      <dgm:spPr/>
      <dgm:t>
        <a:bodyPr/>
        <a:lstStyle/>
        <a:p>
          <a:endParaRPr lang="en-GB"/>
        </a:p>
      </dgm:t>
    </dgm:pt>
    <dgm:pt modelId="{C5CEF64D-32E6-486E-9494-5955C3311644}" type="pres">
      <dgm:prSet presAssocID="{A4E247ED-0A11-4E7E-B323-E9AB32BA3C91}" presName="Name0" presStyleCnt="0">
        <dgm:presLayoutVars>
          <dgm:dir/>
          <dgm:animLvl val="lvl"/>
          <dgm:resizeHandles val="exact"/>
        </dgm:presLayoutVars>
      </dgm:prSet>
      <dgm:spPr/>
    </dgm:pt>
    <dgm:pt modelId="{B677D23A-3277-478B-AADF-FEC149EB9EED}" type="pres">
      <dgm:prSet presAssocID="{EEE22C68-1B32-488B-94BB-940973A9AA66}" presName="linNode" presStyleCnt="0"/>
      <dgm:spPr/>
    </dgm:pt>
    <dgm:pt modelId="{8839F87D-0566-498C-93BF-C33E1D6F3FB7}" type="pres">
      <dgm:prSet presAssocID="{EEE22C68-1B32-488B-94BB-940973A9AA6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627E4C6-ADA9-4489-9664-2BD0B0A156A4}" type="pres">
      <dgm:prSet presAssocID="{EEE22C68-1B32-488B-94BB-940973A9AA6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D3BD300-6F2F-40CE-BD4E-FC2CAABFB21C}" srcId="{EEE22C68-1B32-488B-94BB-940973A9AA66}" destId="{BBE3461C-793F-45B3-9733-1E799C6C7220}" srcOrd="0" destOrd="0" parTransId="{F03A7FDA-2ACB-43FA-9C97-AA74DA470015}" sibTransId="{0691456D-E877-4F33-84E7-6D5A4F5ED09B}"/>
    <dgm:cxn modelId="{72AEF602-1AD5-4888-8BD2-C21EAFF04834}" type="presOf" srcId="{EEE22C68-1B32-488B-94BB-940973A9AA66}" destId="{8839F87D-0566-498C-93BF-C33E1D6F3FB7}" srcOrd="0" destOrd="0" presId="urn:microsoft.com/office/officeart/2005/8/layout/vList5"/>
    <dgm:cxn modelId="{748F001E-AA82-42CF-8883-B9B8F53AE285}" srcId="{A4E247ED-0A11-4E7E-B323-E9AB32BA3C91}" destId="{EEE22C68-1B32-488B-94BB-940973A9AA66}" srcOrd="0" destOrd="0" parTransId="{26867DE0-38FA-49CB-966F-DD62E9BDFC0A}" sibTransId="{95570D8A-A139-460B-8E9E-C318E502FF31}"/>
    <dgm:cxn modelId="{88CBA01E-7386-4E48-826B-DBF72493DA26}" type="presOf" srcId="{B18920F8-DFBF-4EEA-92CD-52A107194C64}" destId="{4627E4C6-ADA9-4489-9664-2BD0B0A156A4}" srcOrd="0" destOrd="2" presId="urn:microsoft.com/office/officeart/2005/8/layout/vList5"/>
    <dgm:cxn modelId="{40C75329-5F8C-4C8A-9547-4B0B6E30528F}" srcId="{EEE22C68-1B32-488B-94BB-940973A9AA66}" destId="{B18920F8-DFBF-4EEA-92CD-52A107194C64}" srcOrd="2" destOrd="0" parTransId="{27C36C7D-1969-496F-BD3C-BC9FD827FC42}" sibTransId="{0644BDE2-718F-444C-9A6C-2E51150C8CB5}"/>
    <dgm:cxn modelId="{9BA3F36B-403A-4D63-820F-EAEE6BB59803}" type="presOf" srcId="{A4E247ED-0A11-4E7E-B323-E9AB32BA3C91}" destId="{C5CEF64D-32E6-486E-9494-5955C3311644}" srcOrd="0" destOrd="0" presId="urn:microsoft.com/office/officeart/2005/8/layout/vList5"/>
    <dgm:cxn modelId="{83B04D8C-0D2A-4248-B447-DEE19456A6E7}" type="presOf" srcId="{BBE3461C-793F-45B3-9733-1E799C6C7220}" destId="{4627E4C6-ADA9-4489-9664-2BD0B0A156A4}" srcOrd="0" destOrd="0" presId="urn:microsoft.com/office/officeart/2005/8/layout/vList5"/>
    <dgm:cxn modelId="{267555DA-5987-460F-A355-8327C3BE36AB}" type="presOf" srcId="{FCB292D2-B954-4A2B-8C62-CF44BDB23F7B}" destId="{4627E4C6-ADA9-4489-9664-2BD0B0A156A4}" srcOrd="0" destOrd="1" presId="urn:microsoft.com/office/officeart/2005/8/layout/vList5"/>
    <dgm:cxn modelId="{BF3A81DE-84F2-4772-9550-24B3BD7A0BE0}" srcId="{EEE22C68-1B32-488B-94BB-940973A9AA66}" destId="{FCB292D2-B954-4A2B-8C62-CF44BDB23F7B}" srcOrd="1" destOrd="0" parTransId="{4BB77008-A324-4CA1-9EDC-6AE0F6B4932F}" sibTransId="{33400363-F9AF-43F0-9CE4-CAA206D27DC2}"/>
    <dgm:cxn modelId="{7CB6E54E-EDCC-4D6A-8CEB-8CEC1ACF5342}" type="presParOf" srcId="{C5CEF64D-32E6-486E-9494-5955C3311644}" destId="{B677D23A-3277-478B-AADF-FEC149EB9EED}" srcOrd="0" destOrd="0" presId="urn:microsoft.com/office/officeart/2005/8/layout/vList5"/>
    <dgm:cxn modelId="{ED1583CE-9DB3-462A-93C2-4D6C073DE452}" type="presParOf" srcId="{B677D23A-3277-478B-AADF-FEC149EB9EED}" destId="{8839F87D-0566-498C-93BF-C33E1D6F3FB7}" srcOrd="0" destOrd="0" presId="urn:microsoft.com/office/officeart/2005/8/layout/vList5"/>
    <dgm:cxn modelId="{2A9310E9-A0FD-4CCD-85DE-6196CE589493}" type="presParOf" srcId="{B677D23A-3277-478B-AADF-FEC149EB9EED}" destId="{4627E4C6-ADA9-4489-9664-2BD0B0A156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E247ED-0A11-4E7E-B323-E9AB32BA3C9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EE22C68-1B32-488B-94BB-940973A9AA66}">
      <dgm:prSet phldrT="[Text]"/>
      <dgm:spPr/>
      <dgm:t>
        <a:bodyPr/>
        <a:lstStyle/>
        <a:p>
          <a:r>
            <a:rPr lang="en-GB" dirty="0"/>
            <a:t>Student Leadership</a:t>
          </a:r>
        </a:p>
      </dgm:t>
    </dgm:pt>
    <dgm:pt modelId="{26867DE0-38FA-49CB-966F-DD62E9BDFC0A}" type="parTrans" cxnId="{748F001E-AA82-42CF-8883-B9B8F53AE285}">
      <dgm:prSet/>
      <dgm:spPr/>
      <dgm:t>
        <a:bodyPr/>
        <a:lstStyle/>
        <a:p>
          <a:endParaRPr lang="en-GB"/>
        </a:p>
      </dgm:t>
    </dgm:pt>
    <dgm:pt modelId="{95570D8A-A139-460B-8E9E-C318E502FF31}" type="sibTrans" cxnId="{748F001E-AA82-42CF-8883-B9B8F53AE285}">
      <dgm:prSet/>
      <dgm:spPr/>
      <dgm:t>
        <a:bodyPr/>
        <a:lstStyle/>
        <a:p>
          <a:endParaRPr lang="en-GB"/>
        </a:p>
      </dgm:t>
    </dgm:pt>
    <dgm:pt modelId="{5E301FB2-64C8-444D-B019-9AB88CBCB6EE}">
      <dgm:prSet phldrT="[Text]"/>
      <dgm:spPr/>
      <dgm:t>
        <a:bodyPr/>
        <a:lstStyle/>
        <a:p>
          <a:r>
            <a:rPr lang="en-GB" dirty="0"/>
            <a:t>Charity</a:t>
          </a:r>
        </a:p>
      </dgm:t>
    </dgm:pt>
    <dgm:pt modelId="{218F8607-0894-4A65-ACA7-1687B4DFBF51}" type="parTrans" cxnId="{4CF662E7-5698-4FE5-9D61-0EF7BDAA0AEB}">
      <dgm:prSet/>
      <dgm:spPr/>
      <dgm:t>
        <a:bodyPr/>
        <a:lstStyle/>
        <a:p>
          <a:endParaRPr lang="en-GB"/>
        </a:p>
      </dgm:t>
    </dgm:pt>
    <dgm:pt modelId="{45CFC098-45B6-4391-89A3-52DD5C57A8CA}" type="sibTrans" cxnId="{4CF662E7-5698-4FE5-9D61-0EF7BDAA0AEB}">
      <dgm:prSet/>
      <dgm:spPr/>
      <dgm:t>
        <a:bodyPr/>
        <a:lstStyle/>
        <a:p>
          <a:endParaRPr lang="en-GB"/>
        </a:p>
      </dgm:t>
    </dgm:pt>
    <dgm:pt modelId="{A2C9391E-598D-4F79-8304-233595D26268}">
      <dgm:prSet phldrT="[Text]"/>
      <dgm:spPr/>
      <dgm:t>
        <a:bodyPr/>
        <a:lstStyle/>
        <a:p>
          <a:r>
            <a:rPr lang="en-GB" dirty="0"/>
            <a:t>Taking a role in raising money / awareness for a chosen charity.</a:t>
          </a:r>
        </a:p>
      </dgm:t>
    </dgm:pt>
    <dgm:pt modelId="{FA68DAA0-2D56-43A4-88AA-478A4EE81EAF}" type="parTrans" cxnId="{A98E8498-0F60-46CF-B299-4664F59F4936}">
      <dgm:prSet/>
      <dgm:spPr/>
      <dgm:t>
        <a:bodyPr/>
        <a:lstStyle/>
        <a:p>
          <a:endParaRPr lang="en-GB"/>
        </a:p>
      </dgm:t>
    </dgm:pt>
    <dgm:pt modelId="{25C2D5BC-A0D1-4997-A356-C9C3C53B49C8}" type="sibTrans" cxnId="{A98E8498-0F60-46CF-B299-4664F59F4936}">
      <dgm:prSet/>
      <dgm:spPr/>
      <dgm:t>
        <a:bodyPr/>
        <a:lstStyle/>
        <a:p>
          <a:endParaRPr lang="en-GB"/>
        </a:p>
      </dgm:t>
    </dgm:pt>
    <dgm:pt modelId="{F7179DA3-9195-4CA0-BA11-BB550A75FD67}">
      <dgm:prSet phldrT="[Text]"/>
      <dgm:spPr/>
      <dgm:t>
        <a:bodyPr/>
        <a:lstStyle/>
        <a:p>
          <a:r>
            <a:rPr lang="en-GB" dirty="0"/>
            <a:t>Community Engagement</a:t>
          </a:r>
        </a:p>
      </dgm:t>
    </dgm:pt>
    <dgm:pt modelId="{E4980D30-502D-4A19-B054-2BEBD70C78C9}" type="parTrans" cxnId="{7C670006-975D-4192-A1E4-03FC80D3567C}">
      <dgm:prSet/>
      <dgm:spPr/>
      <dgm:t>
        <a:bodyPr/>
        <a:lstStyle/>
        <a:p>
          <a:endParaRPr lang="en-GB"/>
        </a:p>
      </dgm:t>
    </dgm:pt>
    <dgm:pt modelId="{0DC14A9E-C54A-4C0A-AE76-F7EC5D04AA75}" type="sibTrans" cxnId="{7C670006-975D-4192-A1E4-03FC80D3567C}">
      <dgm:prSet/>
      <dgm:spPr/>
      <dgm:t>
        <a:bodyPr/>
        <a:lstStyle/>
        <a:p>
          <a:endParaRPr lang="en-GB"/>
        </a:p>
      </dgm:t>
    </dgm:pt>
    <dgm:pt modelId="{C78F7BED-06DD-494B-944E-6BC122C9399C}">
      <dgm:prSet phldrT="[Text]"/>
      <dgm:spPr/>
      <dgm:t>
        <a:bodyPr/>
        <a:lstStyle/>
        <a:p>
          <a:r>
            <a:rPr lang="en-GB" dirty="0"/>
            <a:t>Sixth Form Student Union</a:t>
          </a:r>
        </a:p>
      </dgm:t>
    </dgm:pt>
    <dgm:pt modelId="{C0CEE746-191E-450A-B297-D468E1AB9F3C}" type="parTrans" cxnId="{FBE34185-E900-4FF6-AE07-55E07B2E6B64}">
      <dgm:prSet/>
      <dgm:spPr/>
      <dgm:t>
        <a:bodyPr/>
        <a:lstStyle/>
        <a:p>
          <a:endParaRPr lang="en-GB"/>
        </a:p>
      </dgm:t>
    </dgm:pt>
    <dgm:pt modelId="{E78188EC-FD0B-4AAE-AB79-A3567208B33E}" type="sibTrans" cxnId="{FBE34185-E900-4FF6-AE07-55E07B2E6B64}">
      <dgm:prSet/>
      <dgm:spPr/>
      <dgm:t>
        <a:bodyPr/>
        <a:lstStyle/>
        <a:p>
          <a:endParaRPr lang="en-GB"/>
        </a:p>
      </dgm:t>
    </dgm:pt>
    <dgm:pt modelId="{F33E07DD-1D19-4254-8927-3BD769B7E951}">
      <dgm:prSet phldrT="[Text]"/>
      <dgm:spPr/>
      <dgm:t>
        <a:bodyPr/>
        <a:lstStyle/>
        <a:p>
          <a:r>
            <a:rPr lang="en-GB" dirty="0"/>
            <a:t>Form / Subject Rep</a:t>
          </a:r>
        </a:p>
      </dgm:t>
    </dgm:pt>
    <dgm:pt modelId="{AAF63ABF-349F-47E7-A9FB-C945D6B07004}" type="parTrans" cxnId="{BC0D25F9-A00D-4D05-88CD-A33BA8C9C8E5}">
      <dgm:prSet/>
      <dgm:spPr/>
      <dgm:t>
        <a:bodyPr/>
        <a:lstStyle/>
        <a:p>
          <a:endParaRPr lang="en-GB"/>
        </a:p>
      </dgm:t>
    </dgm:pt>
    <dgm:pt modelId="{78EEF482-E592-4CDB-A493-0A3838E04CFA}" type="sibTrans" cxnId="{BC0D25F9-A00D-4D05-88CD-A33BA8C9C8E5}">
      <dgm:prSet/>
      <dgm:spPr/>
      <dgm:t>
        <a:bodyPr/>
        <a:lstStyle/>
        <a:p>
          <a:endParaRPr lang="en-GB"/>
        </a:p>
      </dgm:t>
    </dgm:pt>
    <dgm:pt modelId="{4C633541-FB0E-4EA9-86E2-7AFD68090C57}">
      <dgm:prSet phldrT="[Text]"/>
      <dgm:spPr/>
      <dgm:t>
        <a:bodyPr/>
        <a:lstStyle/>
        <a:p>
          <a:r>
            <a:rPr lang="en-GB" dirty="0"/>
            <a:t>Taking a lead role in National charity events within school e.g. Comic Relief, poppy sales, Holocaust Remembrance</a:t>
          </a:r>
        </a:p>
      </dgm:t>
    </dgm:pt>
    <dgm:pt modelId="{A589AE18-C3A1-4725-B8B4-5299E015DB8D}" type="parTrans" cxnId="{A0B9B07D-BF5C-4FEB-9FC6-581C5931663F}">
      <dgm:prSet/>
      <dgm:spPr/>
      <dgm:t>
        <a:bodyPr/>
        <a:lstStyle/>
        <a:p>
          <a:endParaRPr lang="en-GB"/>
        </a:p>
      </dgm:t>
    </dgm:pt>
    <dgm:pt modelId="{FC874DEA-C741-4593-AE2F-103323B46D0F}" type="sibTrans" cxnId="{A0B9B07D-BF5C-4FEB-9FC6-581C5931663F}">
      <dgm:prSet/>
      <dgm:spPr/>
      <dgm:t>
        <a:bodyPr/>
        <a:lstStyle/>
        <a:p>
          <a:endParaRPr lang="en-GB"/>
        </a:p>
      </dgm:t>
    </dgm:pt>
    <dgm:pt modelId="{D54EACF7-9AB6-465D-85E4-C526C2A16076}">
      <dgm:prSet phldrT="[Text]"/>
      <dgm:spPr/>
      <dgm:t>
        <a:bodyPr/>
        <a:lstStyle/>
        <a:p>
          <a:r>
            <a:rPr lang="en-GB" dirty="0"/>
            <a:t>Helping to run youth groups e.g. Brownies / Cubs, church groups, environmental campaigning</a:t>
          </a:r>
        </a:p>
      </dgm:t>
    </dgm:pt>
    <dgm:pt modelId="{9DF05927-5499-4AE1-8007-216D2D0B030E}" type="parTrans" cxnId="{A8A03E03-426B-4115-A391-55E497F15C80}">
      <dgm:prSet/>
      <dgm:spPr/>
      <dgm:t>
        <a:bodyPr/>
        <a:lstStyle/>
        <a:p>
          <a:endParaRPr lang="en-GB"/>
        </a:p>
      </dgm:t>
    </dgm:pt>
    <dgm:pt modelId="{AB60FFCE-C279-45B0-AC92-ABE03CB2A7DD}" type="sibTrans" cxnId="{A8A03E03-426B-4115-A391-55E497F15C80}">
      <dgm:prSet/>
      <dgm:spPr/>
      <dgm:t>
        <a:bodyPr/>
        <a:lstStyle/>
        <a:p>
          <a:endParaRPr lang="en-GB"/>
        </a:p>
      </dgm:t>
    </dgm:pt>
    <dgm:pt modelId="{5742C235-71D3-4EAE-91B9-49ABBBB3FE64}">
      <dgm:prSet phldrT="[Text]"/>
      <dgm:spPr/>
      <dgm:t>
        <a:bodyPr/>
        <a:lstStyle/>
        <a:p>
          <a:r>
            <a:rPr lang="en-GB" dirty="0"/>
            <a:t>Dog walking for the RSPCA / shopping for an elderly neighbour</a:t>
          </a:r>
        </a:p>
      </dgm:t>
    </dgm:pt>
    <dgm:pt modelId="{C05CC848-9DB1-4712-8C12-F8FB0788C259}" type="parTrans" cxnId="{DF386FBD-6FB4-44AA-8EF1-BAB105410354}">
      <dgm:prSet/>
      <dgm:spPr/>
      <dgm:t>
        <a:bodyPr/>
        <a:lstStyle/>
        <a:p>
          <a:endParaRPr lang="en-GB"/>
        </a:p>
      </dgm:t>
    </dgm:pt>
    <dgm:pt modelId="{B3D30E78-6DB0-4A03-A652-F10475EC0423}" type="sibTrans" cxnId="{DF386FBD-6FB4-44AA-8EF1-BAB105410354}">
      <dgm:prSet/>
      <dgm:spPr/>
      <dgm:t>
        <a:bodyPr/>
        <a:lstStyle/>
        <a:p>
          <a:endParaRPr lang="en-GB"/>
        </a:p>
      </dgm:t>
    </dgm:pt>
    <dgm:pt modelId="{150BF4B4-B3EA-4107-B17B-47F2871330BB}">
      <dgm:prSet phldrT="[Text]"/>
      <dgm:spPr/>
      <dgm:t>
        <a:bodyPr/>
        <a:lstStyle/>
        <a:p>
          <a:r>
            <a:rPr lang="en-GB" dirty="0"/>
            <a:t>Leading assembly, a club or society</a:t>
          </a:r>
        </a:p>
      </dgm:t>
    </dgm:pt>
    <dgm:pt modelId="{0EA13FD6-AC33-4B38-9524-83F2488F9612}" type="parTrans" cxnId="{1C9F3913-0144-4039-B91D-EA268A26E8D2}">
      <dgm:prSet/>
      <dgm:spPr/>
    </dgm:pt>
    <dgm:pt modelId="{43F5A22B-9262-4AAF-938E-6AA5B1CB16CA}" type="sibTrans" cxnId="{1C9F3913-0144-4039-B91D-EA268A26E8D2}">
      <dgm:prSet/>
      <dgm:spPr/>
    </dgm:pt>
    <dgm:pt modelId="{C5CEF64D-32E6-486E-9494-5955C3311644}" type="pres">
      <dgm:prSet presAssocID="{A4E247ED-0A11-4E7E-B323-E9AB32BA3C91}" presName="Name0" presStyleCnt="0">
        <dgm:presLayoutVars>
          <dgm:dir/>
          <dgm:animLvl val="lvl"/>
          <dgm:resizeHandles val="exact"/>
        </dgm:presLayoutVars>
      </dgm:prSet>
      <dgm:spPr/>
    </dgm:pt>
    <dgm:pt modelId="{B677D23A-3277-478B-AADF-FEC149EB9EED}" type="pres">
      <dgm:prSet presAssocID="{EEE22C68-1B32-488B-94BB-940973A9AA66}" presName="linNode" presStyleCnt="0"/>
      <dgm:spPr/>
    </dgm:pt>
    <dgm:pt modelId="{8839F87D-0566-498C-93BF-C33E1D6F3FB7}" type="pres">
      <dgm:prSet presAssocID="{EEE22C68-1B32-488B-94BB-940973A9AA6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627E4C6-ADA9-4489-9664-2BD0B0A156A4}" type="pres">
      <dgm:prSet presAssocID="{EEE22C68-1B32-488B-94BB-940973A9AA66}" presName="descendantText" presStyleLbl="alignAccFollowNode1" presStyleIdx="0" presStyleCnt="3">
        <dgm:presLayoutVars>
          <dgm:bulletEnabled val="1"/>
        </dgm:presLayoutVars>
      </dgm:prSet>
      <dgm:spPr/>
    </dgm:pt>
    <dgm:pt modelId="{4F2BE5DD-8F84-493E-8B23-B119C81E3603}" type="pres">
      <dgm:prSet presAssocID="{95570D8A-A139-460B-8E9E-C318E502FF31}" presName="sp" presStyleCnt="0"/>
      <dgm:spPr/>
    </dgm:pt>
    <dgm:pt modelId="{938B4D69-3267-4143-9F16-EB9F0B4A5FF0}" type="pres">
      <dgm:prSet presAssocID="{5E301FB2-64C8-444D-B019-9AB88CBCB6EE}" presName="linNode" presStyleCnt="0"/>
      <dgm:spPr/>
    </dgm:pt>
    <dgm:pt modelId="{B20289C6-DB51-4E59-9964-31557A01FBC3}" type="pres">
      <dgm:prSet presAssocID="{5E301FB2-64C8-444D-B019-9AB88CBCB6E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72B9AE2-0C75-49C1-A4B4-447546CA7BD8}" type="pres">
      <dgm:prSet presAssocID="{5E301FB2-64C8-444D-B019-9AB88CBCB6EE}" presName="descendantText" presStyleLbl="alignAccFollowNode1" presStyleIdx="1" presStyleCnt="3">
        <dgm:presLayoutVars>
          <dgm:bulletEnabled val="1"/>
        </dgm:presLayoutVars>
      </dgm:prSet>
      <dgm:spPr/>
    </dgm:pt>
    <dgm:pt modelId="{1211CF31-FDA9-435D-93AD-E50DA2B06379}" type="pres">
      <dgm:prSet presAssocID="{45CFC098-45B6-4391-89A3-52DD5C57A8CA}" presName="sp" presStyleCnt="0"/>
      <dgm:spPr/>
    </dgm:pt>
    <dgm:pt modelId="{A4F3C108-8CB9-4C61-91CD-E5246B410126}" type="pres">
      <dgm:prSet presAssocID="{F7179DA3-9195-4CA0-BA11-BB550A75FD67}" presName="linNode" presStyleCnt="0"/>
      <dgm:spPr/>
    </dgm:pt>
    <dgm:pt modelId="{D2DC03ED-8DCF-433E-BBB3-43D4DDD1A0B2}" type="pres">
      <dgm:prSet presAssocID="{F7179DA3-9195-4CA0-BA11-BB550A75FD6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C82C19A-32A7-4655-818F-1614A64D81F1}" type="pres">
      <dgm:prSet presAssocID="{F7179DA3-9195-4CA0-BA11-BB550A75FD6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4BD3000-6424-45F8-874B-88687B4902F9}" type="presOf" srcId="{F7179DA3-9195-4CA0-BA11-BB550A75FD67}" destId="{D2DC03ED-8DCF-433E-BBB3-43D4DDD1A0B2}" srcOrd="0" destOrd="0" presId="urn:microsoft.com/office/officeart/2005/8/layout/vList5"/>
    <dgm:cxn modelId="{72AEF602-1AD5-4888-8BD2-C21EAFF04834}" type="presOf" srcId="{EEE22C68-1B32-488B-94BB-940973A9AA66}" destId="{8839F87D-0566-498C-93BF-C33E1D6F3FB7}" srcOrd="0" destOrd="0" presId="urn:microsoft.com/office/officeart/2005/8/layout/vList5"/>
    <dgm:cxn modelId="{A8A03E03-426B-4115-A391-55E497F15C80}" srcId="{F7179DA3-9195-4CA0-BA11-BB550A75FD67}" destId="{D54EACF7-9AB6-465D-85E4-C526C2A16076}" srcOrd="0" destOrd="0" parTransId="{9DF05927-5499-4AE1-8007-216D2D0B030E}" sibTransId="{AB60FFCE-C279-45B0-AC92-ABE03CB2A7DD}"/>
    <dgm:cxn modelId="{7C670006-975D-4192-A1E4-03FC80D3567C}" srcId="{A4E247ED-0A11-4E7E-B323-E9AB32BA3C91}" destId="{F7179DA3-9195-4CA0-BA11-BB550A75FD67}" srcOrd="2" destOrd="0" parTransId="{E4980D30-502D-4A19-B054-2BEBD70C78C9}" sibTransId="{0DC14A9E-C54A-4C0A-AE76-F7EC5D04AA75}"/>
    <dgm:cxn modelId="{1C9F3913-0144-4039-B91D-EA268A26E8D2}" srcId="{EEE22C68-1B32-488B-94BB-940973A9AA66}" destId="{150BF4B4-B3EA-4107-B17B-47F2871330BB}" srcOrd="1" destOrd="0" parTransId="{0EA13FD6-AC33-4B38-9524-83F2488F9612}" sibTransId="{43F5A22B-9262-4AAF-938E-6AA5B1CB16CA}"/>
    <dgm:cxn modelId="{748F001E-AA82-42CF-8883-B9B8F53AE285}" srcId="{A4E247ED-0A11-4E7E-B323-E9AB32BA3C91}" destId="{EEE22C68-1B32-488B-94BB-940973A9AA66}" srcOrd="0" destOrd="0" parTransId="{26867DE0-38FA-49CB-966F-DD62E9BDFC0A}" sibTransId="{95570D8A-A139-460B-8E9E-C318E502FF31}"/>
    <dgm:cxn modelId="{03FC895F-A9A1-4280-929F-4E25224CC067}" type="presOf" srcId="{D54EACF7-9AB6-465D-85E4-C526C2A16076}" destId="{FC82C19A-32A7-4655-818F-1614A64D81F1}" srcOrd="0" destOrd="0" presId="urn:microsoft.com/office/officeart/2005/8/layout/vList5"/>
    <dgm:cxn modelId="{9BA3F36B-403A-4D63-820F-EAEE6BB59803}" type="presOf" srcId="{A4E247ED-0A11-4E7E-B323-E9AB32BA3C91}" destId="{C5CEF64D-32E6-486E-9494-5955C3311644}" srcOrd="0" destOrd="0" presId="urn:microsoft.com/office/officeart/2005/8/layout/vList5"/>
    <dgm:cxn modelId="{E5FD384C-3689-4E18-B633-537268049958}" type="presOf" srcId="{150BF4B4-B3EA-4107-B17B-47F2871330BB}" destId="{4627E4C6-ADA9-4489-9664-2BD0B0A156A4}" srcOrd="0" destOrd="1" presId="urn:microsoft.com/office/officeart/2005/8/layout/vList5"/>
    <dgm:cxn modelId="{A0B9B07D-BF5C-4FEB-9FC6-581C5931663F}" srcId="{5E301FB2-64C8-444D-B019-9AB88CBCB6EE}" destId="{4C633541-FB0E-4EA9-86E2-7AFD68090C57}" srcOrd="1" destOrd="0" parTransId="{A589AE18-C3A1-4725-B8B4-5299E015DB8D}" sibTransId="{FC874DEA-C741-4593-AE2F-103323B46D0F}"/>
    <dgm:cxn modelId="{FBE34185-E900-4FF6-AE07-55E07B2E6B64}" srcId="{EEE22C68-1B32-488B-94BB-940973A9AA66}" destId="{C78F7BED-06DD-494B-944E-6BC122C9399C}" srcOrd="0" destOrd="0" parTransId="{C0CEE746-191E-450A-B297-D468E1AB9F3C}" sibTransId="{E78188EC-FD0B-4AAE-AB79-A3567208B33E}"/>
    <dgm:cxn modelId="{0CE99088-7A9C-4E7B-90B1-43B5F21167DA}" type="presOf" srcId="{F33E07DD-1D19-4254-8927-3BD769B7E951}" destId="{4627E4C6-ADA9-4489-9664-2BD0B0A156A4}" srcOrd="0" destOrd="2" presId="urn:microsoft.com/office/officeart/2005/8/layout/vList5"/>
    <dgm:cxn modelId="{A98E8498-0F60-46CF-B299-4664F59F4936}" srcId="{5E301FB2-64C8-444D-B019-9AB88CBCB6EE}" destId="{A2C9391E-598D-4F79-8304-233595D26268}" srcOrd="0" destOrd="0" parTransId="{FA68DAA0-2D56-43A4-88AA-478A4EE81EAF}" sibTransId="{25C2D5BC-A0D1-4997-A356-C9C3C53B49C8}"/>
    <dgm:cxn modelId="{1B28B6BB-45A0-44A9-8EDC-92F6BAC7323D}" type="presOf" srcId="{5742C235-71D3-4EAE-91B9-49ABBBB3FE64}" destId="{FC82C19A-32A7-4655-818F-1614A64D81F1}" srcOrd="0" destOrd="1" presId="urn:microsoft.com/office/officeart/2005/8/layout/vList5"/>
    <dgm:cxn modelId="{DF386FBD-6FB4-44AA-8EF1-BAB105410354}" srcId="{F7179DA3-9195-4CA0-BA11-BB550A75FD67}" destId="{5742C235-71D3-4EAE-91B9-49ABBBB3FE64}" srcOrd="1" destOrd="0" parTransId="{C05CC848-9DB1-4712-8C12-F8FB0788C259}" sibTransId="{B3D30E78-6DB0-4A03-A652-F10475EC0423}"/>
    <dgm:cxn modelId="{9EE890D0-7F38-444E-8A06-23DA44DF2DE2}" type="presOf" srcId="{5E301FB2-64C8-444D-B019-9AB88CBCB6EE}" destId="{B20289C6-DB51-4E59-9964-31557A01FBC3}" srcOrd="0" destOrd="0" presId="urn:microsoft.com/office/officeart/2005/8/layout/vList5"/>
    <dgm:cxn modelId="{F134ACD6-6331-4085-9A4A-0821A4E90614}" type="presOf" srcId="{A2C9391E-598D-4F79-8304-233595D26268}" destId="{072B9AE2-0C75-49C1-A4B4-447546CA7BD8}" srcOrd="0" destOrd="0" presId="urn:microsoft.com/office/officeart/2005/8/layout/vList5"/>
    <dgm:cxn modelId="{B806E8DF-D04B-4F06-A4FD-BB270747DDBD}" type="presOf" srcId="{C78F7BED-06DD-494B-944E-6BC122C9399C}" destId="{4627E4C6-ADA9-4489-9664-2BD0B0A156A4}" srcOrd="0" destOrd="0" presId="urn:microsoft.com/office/officeart/2005/8/layout/vList5"/>
    <dgm:cxn modelId="{4CF662E7-5698-4FE5-9D61-0EF7BDAA0AEB}" srcId="{A4E247ED-0A11-4E7E-B323-E9AB32BA3C91}" destId="{5E301FB2-64C8-444D-B019-9AB88CBCB6EE}" srcOrd="1" destOrd="0" parTransId="{218F8607-0894-4A65-ACA7-1687B4DFBF51}" sibTransId="{45CFC098-45B6-4391-89A3-52DD5C57A8CA}"/>
    <dgm:cxn modelId="{BC0D25F9-A00D-4D05-88CD-A33BA8C9C8E5}" srcId="{EEE22C68-1B32-488B-94BB-940973A9AA66}" destId="{F33E07DD-1D19-4254-8927-3BD769B7E951}" srcOrd="2" destOrd="0" parTransId="{AAF63ABF-349F-47E7-A9FB-C945D6B07004}" sibTransId="{78EEF482-E592-4CDB-A493-0A3838E04CFA}"/>
    <dgm:cxn modelId="{665229FD-5050-4283-BD1B-2E1420F64167}" type="presOf" srcId="{4C633541-FB0E-4EA9-86E2-7AFD68090C57}" destId="{072B9AE2-0C75-49C1-A4B4-447546CA7BD8}" srcOrd="0" destOrd="1" presId="urn:microsoft.com/office/officeart/2005/8/layout/vList5"/>
    <dgm:cxn modelId="{7CB6E54E-EDCC-4D6A-8CEB-8CEC1ACF5342}" type="presParOf" srcId="{C5CEF64D-32E6-486E-9494-5955C3311644}" destId="{B677D23A-3277-478B-AADF-FEC149EB9EED}" srcOrd="0" destOrd="0" presId="urn:microsoft.com/office/officeart/2005/8/layout/vList5"/>
    <dgm:cxn modelId="{ED1583CE-9DB3-462A-93C2-4D6C073DE452}" type="presParOf" srcId="{B677D23A-3277-478B-AADF-FEC149EB9EED}" destId="{8839F87D-0566-498C-93BF-C33E1D6F3FB7}" srcOrd="0" destOrd="0" presId="urn:microsoft.com/office/officeart/2005/8/layout/vList5"/>
    <dgm:cxn modelId="{2A9310E9-A0FD-4CCD-85DE-6196CE589493}" type="presParOf" srcId="{B677D23A-3277-478B-AADF-FEC149EB9EED}" destId="{4627E4C6-ADA9-4489-9664-2BD0B0A156A4}" srcOrd="1" destOrd="0" presId="urn:microsoft.com/office/officeart/2005/8/layout/vList5"/>
    <dgm:cxn modelId="{8BFC609E-46EF-4CF7-BFAC-42E340231375}" type="presParOf" srcId="{C5CEF64D-32E6-486E-9494-5955C3311644}" destId="{4F2BE5DD-8F84-493E-8B23-B119C81E3603}" srcOrd="1" destOrd="0" presId="urn:microsoft.com/office/officeart/2005/8/layout/vList5"/>
    <dgm:cxn modelId="{1E6E3D6F-72F0-4CC1-BBF5-F6E61ADFDFE4}" type="presParOf" srcId="{C5CEF64D-32E6-486E-9494-5955C3311644}" destId="{938B4D69-3267-4143-9F16-EB9F0B4A5FF0}" srcOrd="2" destOrd="0" presId="urn:microsoft.com/office/officeart/2005/8/layout/vList5"/>
    <dgm:cxn modelId="{A3AD411F-976B-4E4E-A60A-8D73F2E0526E}" type="presParOf" srcId="{938B4D69-3267-4143-9F16-EB9F0B4A5FF0}" destId="{B20289C6-DB51-4E59-9964-31557A01FBC3}" srcOrd="0" destOrd="0" presId="urn:microsoft.com/office/officeart/2005/8/layout/vList5"/>
    <dgm:cxn modelId="{7B7587DD-4454-40E1-B636-20DCF310F468}" type="presParOf" srcId="{938B4D69-3267-4143-9F16-EB9F0B4A5FF0}" destId="{072B9AE2-0C75-49C1-A4B4-447546CA7BD8}" srcOrd="1" destOrd="0" presId="urn:microsoft.com/office/officeart/2005/8/layout/vList5"/>
    <dgm:cxn modelId="{87636D22-CDE0-4453-845F-0C73DEB9B8E0}" type="presParOf" srcId="{C5CEF64D-32E6-486E-9494-5955C3311644}" destId="{1211CF31-FDA9-435D-93AD-E50DA2B06379}" srcOrd="3" destOrd="0" presId="urn:microsoft.com/office/officeart/2005/8/layout/vList5"/>
    <dgm:cxn modelId="{95150EC2-A780-4230-8116-F040DF554DBE}" type="presParOf" srcId="{C5CEF64D-32E6-486E-9494-5955C3311644}" destId="{A4F3C108-8CB9-4C61-91CD-E5246B410126}" srcOrd="4" destOrd="0" presId="urn:microsoft.com/office/officeart/2005/8/layout/vList5"/>
    <dgm:cxn modelId="{46770173-8FC3-4EFC-964D-4ECD07D6C0F2}" type="presParOf" srcId="{A4F3C108-8CB9-4C61-91CD-E5246B410126}" destId="{D2DC03ED-8DCF-433E-BBB3-43D4DDD1A0B2}" srcOrd="0" destOrd="0" presId="urn:microsoft.com/office/officeart/2005/8/layout/vList5"/>
    <dgm:cxn modelId="{CC50E4F3-6A46-4034-A5F0-C34AB24DABCB}" type="presParOf" srcId="{A4F3C108-8CB9-4C61-91CD-E5246B410126}" destId="{FC82C19A-32A7-4655-818F-1614A64D81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E247ED-0A11-4E7E-B323-E9AB32BA3C91}" type="doc">
      <dgm:prSet loTypeId="urn:microsoft.com/office/officeart/2005/8/layout/vList5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EEE22C68-1B32-488B-94BB-940973A9AA66}">
      <dgm:prSet phldrT="[Text]" custT="1"/>
      <dgm:spPr/>
      <dgm:t>
        <a:bodyPr/>
        <a:lstStyle/>
        <a:p>
          <a:r>
            <a:rPr lang="en-GB" sz="5500" dirty="0"/>
            <a:t>Super Curricular</a:t>
          </a:r>
        </a:p>
        <a:p>
          <a:r>
            <a:rPr lang="en-GB" sz="3600" dirty="0"/>
            <a:t>(Complete 3)</a:t>
          </a:r>
        </a:p>
      </dgm:t>
    </dgm:pt>
    <dgm:pt modelId="{26867DE0-38FA-49CB-966F-DD62E9BDFC0A}" type="parTrans" cxnId="{748F001E-AA82-42CF-8883-B9B8F53AE285}">
      <dgm:prSet/>
      <dgm:spPr/>
      <dgm:t>
        <a:bodyPr/>
        <a:lstStyle/>
        <a:p>
          <a:endParaRPr lang="en-GB"/>
        </a:p>
      </dgm:t>
    </dgm:pt>
    <dgm:pt modelId="{95570D8A-A139-460B-8E9E-C318E502FF31}" type="sibTrans" cxnId="{748F001E-AA82-42CF-8883-B9B8F53AE285}">
      <dgm:prSet/>
      <dgm:spPr/>
      <dgm:t>
        <a:bodyPr/>
        <a:lstStyle/>
        <a:p>
          <a:endParaRPr lang="en-GB"/>
        </a:p>
      </dgm:t>
    </dgm:pt>
    <dgm:pt modelId="{C78F7BED-06DD-494B-944E-6BC122C9399C}">
      <dgm:prSet phldrT="[Text]"/>
      <dgm:spPr/>
      <dgm:t>
        <a:bodyPr/>
        <a:lstStyle/>
        <a:p>
          <a:r>
            <a:rPr lang="en-GB" dirty="0"/>
            <a:t>Attending university Summer School</a:t>
          </a:r>
        </a:p>
      </dgm:t>
    </dgm:pt>
    <dgm:pt modelId="{C0CEE746-191E-450A-B297-D468E1AB9F3C}" type="parTrans" cxnId="{FBE34185-E900-4FF6-AE07-55E07B2E6B64}">
      <dgm:prSet/>
      <dgm:spPr/>
      <dgm:t>
        <a:bodyPr/>
        <a:lstStyle/>
        <a:p>
          <a:endParaRPr lang="en-GB"/>
        </a:p>
      </dgm:t>
    </dgm:pt>
    <dgm:pt modelId="{E78188EC-FD0B-4AAE-AB79-A3567208B33E}" type="sibTrans" cxnId="{FBE34185-E900-4FF6-AE07-55E07B2E6B64}">
      <dgm:prSet/>
      <dgm:spPr/>
      <dgm:t>
        <a:bodyPr/>
        <a:lstStyle/>
        <a:p>
          <a:endParaRPr lang="en-GB"/>
        </a:p>
      </dgm:t>
    </dgm:pt>
    <dgm:pt modelId="{68853458-2E89-4308-A64E-8356E8BBBB09}">
      <dgm:prSet phldrT="[Text]"/>
      <dgm:spPr/>
      <dgm:t>
        <a:bodyPr/>
        <a:lstStyle/>
        <a:p>
          <a:r>
            <a:rPr lang="en-GB" dirty="0"/>
            <a:t>Complete MOOCs in a subject that interests you</a:t>
          </a:r>
        </a:p>
      </dgm:t>
    </dgm:pt>
    <dgm:pt modelId="{DC25BBF7-2F4F-43FF-86E2-C9AD6BF15325}" type="parTrans" cxnId="{5FC06EE6-4005-4080-9A37-05350E6B0D21}">
      <dgm:prSet/>
      <dgm:spPr/>
      <dgm:t>
        <a:bodyPr/>
        <a:lstStyle/>
        <a:p>
          <a:endParaRPr lang="en-GB"/>
        </a:p>
      </dgm:t>
    </dgm:pt>
    <dgm:pt modelId="{339FE888-2206-4472-B8E0-2A9DD8A7AE4A}" type="sibTrans" cxnId="{5FC06EE6-4005-4080-9A37-05350E6B0D21}">
      <dgm:prSet/>
      <dgm:spPr/>
      <dgm:t>
        <a:bodyPr/>
        <a:lstStyle/>
        <a:p>
          <a:endParaRPr lang="en-GB"/>
        </a:p>
      </dgm:t>
    </dgm:pt>
    <dgm:pt modelId="{2BECD6AF-9E8E-419B-9421-E3FF7F05C7C0}">
      <dgm:prSet phldrT="[Text]"/>
      <dgm:spPr/>
      <dgm:t>
        <a:bodyPr/>
        <a:lstStyle/>
        <a:p>
          <a:r>
            <a:rPr lang="en-GB" dirty="0"/>
            <a:t>Take part in a curriculum trip beyond your course requirements</a:t>
          </a:r>
        </a:p>
      </dgm:t>
    </dgm:pt>
    <dgm:pt modelId="{11B0D67D-5008-402B-8FF1-546FF1716ABF}" type="parTrans" cxnId="{3898810F-3564-44D3-BB04-323AD1BAF6A2}">
      <dgm:prSet/>
      <dgm:spPr/>
      <dgm:t>
        <a:bodyPr/>
        <a:lstStyle/>
        <a:p>
          <a:endParaRPr lang="en-GB"/>
        </a:p>
      </dgm:t>
    </dgm:pt>
    <dgm:pt modelId="{E655F01C-4033-43A4-AB3B-381211B426AF}" type="sibTrans" cxnId="{3898810F-3564-44D3-BB04-323AD1BAF6A2}">
      <dgm:prSet/>
      <dgm:spPr/>
      <dgm:t>
        <a:bodyPr/>
        <a:lstStyle/>
        <a:p>
          <a:endParaRPr lang="en-GB"/>
        </a:p>
      </dgm:t>
    </dgm:pt>
    <dgm:pt modelId="{46DA3878-B60C-496C-A319-63B08452DDBF}">
      <dgm:prSet phldrT="[Text]"/>
      <dgm:spPr/>
      <dgm:t>
        <a:bodyPr/>
        <a:lstStyle/>
        <a:p>
          <a:r>
            <a:rPr lang="en-GB" dirty="0"/>
            <a:t>Attending taster lectures</a:t>
          </a:r>
        </a:p>
      </dgm:t>
    </dgm:pt>
    <dgm:pt modelId="{A9129FB1-6642-475C-813C-8A77C0C7F224}" type="parTrans" cxnId="{52C65866-D85D-43F3-AEC5-375F0EE031B3}">
      <dgm:prSet/>
      <dgm:spPr/>
      <dgm:t>
        <a:bodyPr/>
        <a:lstStyle/>
        <a:p>
          <a:endParaRPr lang="en-GB"/>
        </a:p>
      </dgm:t>
    </dgm:pt>
    <dgm:pt modelId="{C4FBB95E-AE28-448A-9BE0-6674CE1ED963}" type="sibTrans" cxnId="{52C65866-D85D-43F3-AEC5-375F0EE031B3}">
      <dgm:prSet/>
      <dgm:spPr/>
      <dgm:t>
        <a:bodyPr/>
        <a:lstStyle/>
        <a:p>
          <a:endParaRPr lang="en-GB"/>
        </a:p>
      </dgm:t>
    </dgm:pt>
    <dgm:pt modelId="{F4E22B3F-7F83-456E-9BE4-E59BF566C1C3}">
      <dgm:prSet phldrT="[Text]"/>
      <dgm:spPr/>
      <dgm:t>
        <a:bodyPr/>
        <a:lstStyle/>
        <a:p>
          <a:r>
            <a:rPr lang="en-GB" dirty="0"/>
            <a:t>Attending HE+ events</a:t>
          </a:r>
        </a:p>
      </dgm:t>
    </dgm:pt>
    <dgm:pt modelId="{2B405353-66FB-4CFB-829C-13BA01B8EC84}" type="parTrans" cxnId="{81721D1B-D1A6-4306-A7B7-8A476B227B65}">
      <dgm:prSet/>
      <dgm:spPr/>
      <dgm:t>
        <a:bodyPr/>
        <a:lstStyle/>
        <a:p>
          <a:endParaRPr lang="en-GB"/>
        </a:p>
      </dgm:t>
    </dgm:pt>
    <dgm:pt modelId="{3EE666D1-815A-4FBA-BBC8-1E058CD437C1}" type="sibTrans" cxnId="{81721D1B-D1A6-4306-A7B7-8A476B227B65}">
      <dgm:prSet/>
      <dgm:spPr/>
      <dgm:t>
        <a:bodyPr/>
        <a:lstStyle/>
        <a:p>
          <a:endParaRPr lang="en-GB"/>
        </a:p>
      </dgm:t>
    </dgm:pt>
    <dgm:pt modelId="{C5CEF64D-32E6-486E-9494-5955C3311644}" type="pres">
      <dgm:prSet presAssocID="{A4E247ED-0A11-4E7E-B323-E9AB32BA3C91}" presName="Name0" presStyleCnt="0">
        <dgm:presLayoutVars>
          <dgm:dir/>
          <dgm:animLvl val="lvl"/>
          <dgm:resizeHandles val="exact"/>
        </dgm:presLayoutVars>
      </dgm:prSet>
      <dgm:spPr/>
    </dgm:pt>
    <dgm:pt modelId="{B677D23A-3277-478B-AADF-FEC149EB9EED}" type="pres">
      <dgm:prSet presAssocID="{EEE22C68-1B32-488B-94BB-940973A9AA66}" presName="linNode" presStyleCnt="0"/>
      <dgm:spPr/>
    </dgm:pt>
    <dgm:pt modelId="{8839F87D-0566-498C-93BF-C33E1D6F3FB7}" type="pres">
      <dgm:prSet presAssocID="{EEE22C68-1B32-488B-94BB-940973A9AA6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627E4C6-ADA9-4489-9664-2BD0B0A156A4}" type="pres">
      <dgm:prSet presAssocID="{EEE22C68-1B32-488B-94BB-940973A9AA6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2AEF602-1AD5-4888-8BD2-C21EAFF04834}" type="presOf" srcId="{EEE22C68-1B32-488B-94BB-940973A9AA66}" destId="{8839F87D-0566-498C-93BF-C33E1D6F3FB7}" srcOrd="0" destOrd="0" presId="urn:microsoft.com/office/officeart/2005/8/layout/vList5"/>
    <dgm:cxn modelId="{3898810F-3564-44D3-BB04-323AD1BAF6A2}" srcId="{EEE22C68-1B32-488B-94BB-940973A9AA66}" destId="{2BECD6AF-9E8E-419B-9421-E3FF7F05C7C0}" srcOrd="4" destOrd="0" parTransId="{11B0D67D-5008-402B-8FF1-546FF1716ABF}" sibTransId="{E655F01C-4033-43A4-AB3B-381211B426AF}"/>
    <dgm:cxn modelId="{81721D1B-D1A6-4306-A7B7-8A476B227B65}" srcId="{EEE22C68-1B32-488B-94BB-940973A9AA66}" destId="{F4E22B3F-7F83-456E-9BE4-E59BF566C1C3}" srcOrd="1" destOrd="0" parTransId="{2B405353-66FB-4CFB-829C-13BA01B8EC84}" sibTransId="{3EE666D1-815A-4FBA-BBC8-1E058CD437C1}"/>
    <dgm:cxn modelId="{748F001E-AA82-42CF-8883-B9B8F53AE285}" srcId="{A4E247ED-0A11-4E7E-B323-E9AB32BA3C91}" destId="{EEE22C68-1B32-488B-94BB-940973A9AA66}" srcOrd="0" destOrd="0" parTransId="{26867DE0-38FA-49CB-966F-DD62E9BDFC0A}" sibTransId="{95570D8A-A139-460B-8E9E-C318E502FF31}"/>
    <dgm:cxn modelId="{84934122-CC4C-4D9D-A422-6141F6BA4153}" type="presOf" srcId="{2BECD6AF-9E8E-419B-9421-E3FF7F05C7C0}" destId="{4627E4C6-ADA9-4489-9664-2BD0B0A156A4}" srcOrd="0" destOrd="4" presId="urn:microsoft.com/office/officeart/2005/8/layout/vList5"/>
    <dgm:cxn modelId="{9217EC65-9EBB-4184-8A71-0DC0E7E86BFC}" type="presOf" srcId="{68853458-2E89-4308-A64E-8356E8BBBB09}" destId="{4627E4C6-ADA9-4489-9664-2BD0B0A156A4}" srcOrd="0" destOrd="3" presId="urn:microsoft.com/office/officeart/2005/8/layout/vList5"/>
    <dgm:cxn modelId="{52C65866-D85D-43F3-AEC5-375F0EE031B3}" srcId="{EEE22C68-1B32-488B-94BB-940973A9AA66}" destId="{46DA3878-B60C-496C-A319-63B08452DDBF}" srcOrd="2" destOrd="0" parTransId="{A9129FB1-6642-475C-813C-8A77C0C7F224}" sibTransId="{C4FBB95E-AE28-448A-9BE0-6674CE1ED963}"/>
    <dgm:cxn modelId="{9BA3F36B-403A-4D63-820F-EAEE6BB59803}" type="presOf" srcId="{A4E247ED-0A11-4E7E-B323-E9AB32BA3C91}" destId="{C5CEF64D-32E6-486E-9494-5955C3311644}" srcOrd="0" destOrd="0" presId="urn:microsoft.com/office/officeart/2005/8/layout/vList5"/>
    <dgm:cxn modelId="{FBE34185-E900-4FF6-AE07-55E07B2E6B64}" srcId="{EEE22C68-1B32-488B-94BB-940973A9AA66}" destId="{C78F7BED-06DD-494B-944E-6BC122C9399C}" srcOrd="0" destOrd="0" parTransId="{C0CEE746-191E-450A-B297-D468E1AB9F3C}" sibTransId="{E78188EC-FD0B-4AAE-AB79-A3567208B33E}"/>
    <dgm:cxn modelId="{E54961AF-EE32-4B42-A0B0-E0A989043804}" type="presOf" srcId="{46DA3878-B60C-496C-A319-63B08452DDBF}" destId="{4627E4C6-ADA9-4489-9664-2BD0B0A156A4}" srcOrd="0" destOrd="2" presId="urn:microsoft.com/office/officeart/2005/8/layout/vList5"/>
    <dgm:cxn modelId="{D1883EDE-D96D-46D7-B408-4CCCA93CD92A}" type="presOf" srcId="{F4E22B3F-7F83-456E-9BE4-E59BF566C1C3}" destId="{4627E4C6-ADA9-4489-9664-2BD0B0A156A4}" srcOrd="0" destOrd="1" presId="urn:microsoft.com/office/officeart/2005/8/layout/vList5"/>
    <dgm:cxn modelId="{B806E8DF-D04B-4F06-A4FD-BB270747DDBD}" type="presOf" srcId="{C78F7BED-06DD-494B-944E-6BC122C9399C}" destId="{4627E4C6-ADA9-4489-9664-2BD0B0A156A4}" srcOrd="0" destOrd="0" presId="urn:microsoft.com/office/officeart/2005/8/layout/vList5"/>
    <dgm:cxn modelId="{5FC06EE6-4005-4080-9A37-05350E6B0D21}" srcId="{EEE22C68-1B32-488B-94BB-940973A9AA66}" destId="{68853458-2E89-4308-A64E-8356E8BBBB09}" srcOrd="3" destOrd="0" parTransId="{DC25BBF7-2F4F-43FF-86E2-C9AD6BF15325}" sibTransId="{339FE888-2206-4472-B8E0-2A9DD8A7AE4A}"/>
    <dgm:cxn modelId="{7CB6E54E-EDCC-4D6A-8CEB-8CEC1ACF5342}" type="presParOf" srcId="{C5CEF64D-32E6-486E-9494-5955C3311644}" destId="{B677D23A-3277-478B-AADF-FEC149EB9EED}" srcOrd="0" destOrd="0" presId="urn:microsoft.com/office/officeart/2005/8/layout/vList5"/>
    <dgm:cxn modelId="{ED1583CE-9DB3-462A-93C2-4D6C073DE452}" type="presParOf" srcId="{B677D23A-3277-478B-AADF-FEC149EB9EED}" destId="{8839F87D-0566-498C-93BF-C33E1D6F3FB7}" srcOrd="0" destOrd="0" presId="urn:microsoft.com/office/officeart/2005/8/layout/vList5"/>
    <dgm:cxn modelId="{2A9310E9-A0FD-4CCD-85DE-6196CE589493}" type="presParOf" srcId="{B677D23A-3277-478B-AADF-FEC149EB9EED}" destId="{4627E4C6-ADA9-4489-9664-2BD0B0A156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E247ED-0A11-4E7E-B323-E9AB32BA3C91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EE22C68-1B32-488B-94BB-940973A9AA66}">
      <dgm:prSet phldrT="[Text]"/>
      <dgm:spPr/>
      <dgm:t>
        <a:bodyPr/>
        <a:lstStyle/>
        <a:p>
          <a:r>
            <a:rPr lang="en-GB" dirty="0"/>
            <a:t>Mentoring</a:t>
          </a:r>
        </a:p>
      </dgm:t>
    </dgm:pt>
    <dgm:pt modelId="{26867DE0-38FA-49CB-966F-DD62E9BDFC0A}" type="parTrans" cxnId="{748F001E-AA82-42CF-8883-B9B8F53AE285}">
      <dgm:prSet/>
      <dgm:spPr/>
      <dgm:t>
        <a:bodyPr/>
        <a:lstStyle/>
        <a:p>
          <a:endParaRPr lang="en-GB"/>
        </a:p>
      </dgm:t>
    </dgm:pt>
    <dgm:pt modelId="{95570D8A-A139-460B-8E9E-C318E502FF31}" type="sibTrans" cxnId="{748F001E-AA82-42CF-8883-B9B8F53AE285}">
      <dgm:prSet/>
      <dgm:spPr/>
      <dgm:t>
        <a:bodyPr/>
        <a:lstStyle/>
        <a:p>
          <a:endParaRPr lang="en-GB"/>
        </a:p>
      </dgm:t>
    </dgm:pt>
    <dgm:pt modelId="{5E301FB2-64C8-444D-B019-9AB88CBCB6EE}">
      <dgm:prSet phldrT="[Text]"/>
      <dgm:spPr/>
      <dgm:t>
        <a:bodyPr/>
        <a:lstStyle/>
        <a:p>
          <a:r>
            <a:rPr lang="en-GB" dirty="0"/>
            <a:t>Sport</a:t>
          </a:r>
        </a:p>
      </dgm:t>
    </dgm:pt>
    <dgm:pt modelId="{218F8607-0894-4A65-ACA7-1687B4DFBF51}" type="parTrans" cxnId="{4CF662E7-5698-4FE5-9D61-0EF7BDAA0AEB}">
      <dgm:prSet/>
      <dgm:spPr/>
      <dgm:t>
        <a:bodyPr/>
        <a:lstStyle/>
        <a:p>
          <a:endParaRPr lang="en-GB"/>
        </a:p>
      </dgm:t>
    </dgm:pt>
    <dgm:pt modelId="{45CFC098-45B6-4391-89A3-52DD5C57A8CA}" type="sibTrans" cxnId="{4CF662E7-5698-4FE5-9D61-0EF7BDAA0AEB}">
      <dgm:prSet/>
      <dgm:spPr/>
      <dgm:t>
        <a:bodyPr/>
        <a:lstStyle/>
        <a:p>
          <a:endParaRPr lang="en-GB"/>
        </a:p>
      </dgm:t>
    </dgm:pt>
    <dgm:pt modelId="{A2C9391E-598D-4F79-8304-233595D26268}">
      <dgm:prSet phldrT="[Text]"/>
      <dgm:spPr/>
      <dgm:t>
        <a:bodyPr/>
        <a:lstStyle/>
        <a:p>
          <a:r>
            <a:rPr lang="en-GB" dirty="0"/>
            <a:t>Play for a team, regular commitment e.g. yoga, help out with lower school team / training / refereeing</a:t>
          </a:r>
        </a:p>
      </dgm:t>
    </dgm:pt>
    <dgm:pt modelId="{FA68DAA0-2D56-43A4-88AA-478A4EE81EAF}" type="parTrans" cxnId="{A98E8498-0F60-46CF-B299-4664F59F4936}">
      <dgm:prSet/>
      <dgm:spPr/>
      <dgm:t>
        <a:bodyPr/>
        <a:lstStyle/>
        <a:p>
          <a:endParaRPr lang="en-GB"/>
        </a:p>
      </dgm:t>
    </dgm:pt>
    <dgm:pt modelId="{25C2D5BC-A0D1-4997-A356-C9C3C53B49C8}" type="sibTrans" cxnId="{A98E8498-0F60-46CF-B299-4664F59F4936}">
      <dgm:prSet/>
      <dgm:spPr/>
      <dgm:t>
        <a:bodyPr/>
        <a:lstStyle/>
        <a:p>
          <a:endParaRPr lang="en-GB"/>
        </a:p>
      </dgm:t>
    </dgm:pt>
    <dgm:pt modelId="{C78F7BED-06DD-494B-944E-6BC122C9399C}">
      <dgm:prSet phldrT="[Text]"/>
      <dgm:spPr/>
      <dgm:t>
        <a:bodyPr/>
        <a:lstStyle/>
        <a:p>
          <a:r>
            <a:rPr lang="en-GB" dirty="0"/>
            <a:t>Peer / buddy mentoring, lower school mentoring, role models, </a:t>
          </a:r>
          <a:r>
            <a:rPr lang="en-GB"/>
            <a:t>lesson support</a:t>
          </a:r>
          <a:endParaRPr lang="en-GB" dirty="0"/>
        </a:p>
      </dgm:t>
    </dgm:pt>
    <dgm:pt modelId="{C0CEE746-191E-450A-B297-D468E1AB9F3C}" type="parTrans" cxnId="{FBE34185-E900-4FF6-AE07-55E07B2E6B64}">
      <dgm:prSet/>
      <dgm:spPr/>
      <dgm:t>
        <a:bodyPr/>
        <a:lstStyle/>
        <a:p>
          <a:endParaRPr lang="en-GB"/>
        </a:p>
      </dgm:t>
    </dgm:pt>
    <dgm:pt modelId="{E78188EC-FD0B-4AAE-AB79-A3567208B33E}" type="sibTrans" cxnId="{FBE34185-E900-4FF6-AE07-55E07B2E6B64}">
      <dgm:prSet/>
      <dgm:spPr/>
      <dgm:t>
        <a:bodyPr/>
        <a:lstStyle/>
        <a:p>
          <a:endParaRPr lang="en-GB"/>
        </a:p>
      </dgm:t>
    </dgm:pt>
    <dgm:pt modelId="{5742C235-71D3-4EAE-91B9-49ABBBB3FE64}">
      <dgm:prSet phldrT="[Text]"/>
      <dgm:spPr/>
      <dgm:t>
        <a:bodyPr/>
        <a:lstStyle/>
        <a:p>
          <a:r>
            <a:rPr lang="en-GB" dirty="0"/>
            <a:t>Sixth Form Trip</a:t>
          </a:r>
        </a:p>
      </dgm:t>
    </dgm:pt>
    <dgm:pt modelId="{C05CC848-9DB1-4712-8C12-F8FB0788C259}" type="parTrans" cxnId="{DF386FBD-6FB4-44AA-8EF1-BAB105410354}">
      <dgm:prSet/>
      <dgm:spPr/>
      <dgm:t>
        <a:bodyPr/>
        <a:lstStyle/>
        <a:p>
          <a:endParaRPr lang="en-GB"/>
        </a:p>
      </dgm:t>
    </dgm:pt>
    <dgm:pt modelId="{B3D30E78-6DB0-4A03-A652-F10475EC0423}" type="sibTrans" cxnId="{DF386FBD-6FB4-44AA-8EF1-BAB105410354}">
      <dgm:prSet/>
      <dgm:spPr/>
      <dgm:t>
        <a:bodyPr/>
        <a:lstStyle/>
        <a:p>
          <a:endParaRPr lang="en-GB"/>
        </a:p>
      </dgm:t>
    </dgm:pt>
    <dgm:pt modelId="{09DAAD62-C181-42BD-953D-D9F816583EFF}">
      <dgm:prSet phldrT="[Text]"/>
      <dgm:spPr/>
      <dgm:t>
        <a:bodyPr/>
        <a:lstStyle/>
        <a:p>
          <a:r>
            <a:rPr lang="en-GB" dirty="0"/>
            <a:t>HE / Careers Encounters</a:t>
          </a:r>
        </a:p>
      </dgm:t>
    </dgm:pt>
    <dgm:pt modelId="{44A1DF9A-1BC9-44D6-AE11-E4AFF4370CA0}" type="parTrans" cxnId="{2B955935-F8C4-45F0-8F61-CD5B622F01C8}">
      <dgm:prSet/>
      <dgm:spPr/>
    </dgm:pt>
    <dgm:pt modelId="{7CC75669-8BDA-46A9-802B-48918AEF74EF}" type="sibTrans" cxnId="{2B955935-F8C4-45F0-8F61-CD5B622F01C8}">
      <dgm:prSet/>
      <dgm:spPr/>
    </dgm:pt>
    <dgm:pt modelId="{96FD5DBB-4BB5-403E-ABE7-9752ACE74A1B}">
      <dgm:prSet phldrT="[Text]" custT="1"/>
      <dgm:spPr/>
      <dgm:t>
        <a:bodyPr/>
        <a:lstStyle/>
        <a:p>
          <a:r>
            <a:rPr lang="en-GB" sz="3100" dirty="0"/>
            <a:t>Cultural Events </a:t>
          </a:r>
          <a:r>
            <a:rPr lang="en-GB" sz="1600" dirty="0"/>
            <a:t>(attend 2)</a:t>
          </a:r>
          <a:endParaRPr lang="en-GB" sz="3100" dirty="0"/>
        </a:p>
      </dgm:t>
    </dgm:pt>
    <dgm:pt modelId="{9AD7FCB8-1087-4865-92A5-26A99B143A91}" type="parTrans" cxnId="{68881E10-9757-42A2-BB21-A14ADD765285}">
      <dgm:prSet/>
      <dgm:spPr/>
    </dgm:pt>
    <dgm:pt modelId="{D77799D3-0C3C-4B84-9A84-8E6B13DAA47D}" type="sibTrans" cxnId="{68881E10-9757-42A2-BB21-A14ADD765285}">
      <dgm:prSet/>
      <dgm:spPr/>
    </dgm:pt>
    <dgm:pt modelId="{5441E758-F2DE-471D-8A31-A77430253FDA}">
      <dgm:prSet phldrT="[Text]"/>
      <dgm:spPr/>
      <dgm:t>
        <a:bodyPr/>
        <a:lstStyle/>
        <a:p>
          <a:r>
            <a:rPr lang="en-GB" dirty="0"/>
            <a:t>Theatre, music, art exhibitions, museum, online gallery tour, cultural lecture, </a:t>
          </a:r>
          <a:r>
            <a:rPr lang="en-GB" dirty="0" err="1"/>
            <a:t>TEDtalk</a:t>
          </a:r>
          <a:endParaRPr lang="en-GB" dirty="0"/>
        </a:p>
      </dgm:t>
    </dgm:pt>
    <dgm:pt modelId="{298BBF13-257E-47E6-8F3B-76317A7ABFA8}" type="parTrans" cxnId="{F20802D2-052D-47CB-B3BD-C6F60C439263}">
      <dgm:prSet/>
      <dgm:spPr/>
      <dgm:t>
        <a:bodyPr/>
        <a:lstStyle/>
        <a:p>
          <a:endParaRPr lang="en-GB"/>
        </a:p>
      </dgm:t>
    </dgm:pt>
    <dgm:pt modelId="{673C8AE9-52F4-4FD0-B888-5DE253E0FE98}" type="sibTrans" cxnId="{F20802D2-052D-47CB-B3BD-C6F60C439263}">
      <dgm:prSet/>
      <dgm:spPr/>
      <dgm:t>
        <a:bodyPr/>
        <a:lstStyle/>
        <a:p>
          <a:endParaRPr lang="en-GB"/>
        </a:p>
      </dgm:t>
    </dgm:pt>
    <dgm:pt modelId="{1FD20A7B-B6BC-4EF2-B7AC-D6D4671E9B13}">
      <dgm:prSet phldrT="[Text]"/>
      <dgm:spPr/>
      <dgm:t>
        <a:bodyPr/>
        <a:lstStyle/>
        <a:p>
          <a:r>
            <a:rPr lang="en-GB" dirty="0"/>
            <a:t>Independently visit universities, careers fairs, apprenticeship talks, careers talks, create a CV</a:t>
          </a:r>
        </a:p>
      </dgm:t>
    </dgm:pt>
    <dgm:pt modelId="{C2B83920-5D99-4235-AFFA-4BD003B87C84}" type="parTrans" cxnId="{29019E3B-52AE-44C9-B1D3-5B9E017E9238}">
      <dgm:prSet/>
      <dgm:spPr/>
    </dgm:pt>
    <dgm:pt modelId="{47409B28-9728-4CA3-8ED6-38D14452770F}" type="sibTrans" cxnId="{29019E3B-52AE-44C9-B1D3-5B9E017E9238}">
      <dgm:prSet/>
      <dgm:spPr/>
    </dgm:pt>
    <dgm:pt modelId="{672342A1-68C2-4A0D-BE68-3B816FF8A1DC}">
      <dgm:prSet phldrT="[Text]"/>
      <dgm:spPr/>
      <dgm:t>
        <a:bodyPr/>
        <a:lstStyle/>
        <a:p>
          <a:r>
            <a:rPr lang="en-GB" dirty="0"/>
            <a:t>Take part in a curriculum trip e.g. theatre, field trip</a:t>
          </a:r>
        </a:p>
      </dgm:t>
    </dgm:pt>
    <dgm:pt modelId="{1EF72305-9BFE-406D-8A50-1CDF6DE5BA7A}" type="parTrans" cxnId="{B7DFBE9C-72BA-449B-9A81-D113DC811852}">
      <dgm:prSet/>
      <dgm:spPr/>
    </dgm:pt>
    <dgm:pt modelId="{E800462E-7046-4F4E-91A7-974A08CDE0A7}" type="sibTrans" cxnId="{B7DFBE9C-72BA-449B-9A81-D113DC811852}">
      <dgm:prSet/>
      <dgm:spPr/>
    </dgm:pt>
    <dgm:pt modelId="{C5CEF64D-32E6-486E-9494-5955C3311644}" type="pres">
      <dgm:prSet presAssocID="{A4E247ED-0A11-4E7E-B323-E9AB32BA3C91}" presName="Name0" presStyleCnt="0">
        <dgm:presLayoutVars>
          <dgm:dir/>
          <dgm:animLvl val="lvl"/>
          <dgm:resizeHandles val="exact"/>
        </dgm:presLayoutVars>
      </dgm:prSet>
      <dgm:spPr/>
    </dgm:pt>
    <dgm:pt modelId="{B677D23A-3277-478B-AADF-FEC149EB9EED}" type="pres">
      <dgm:prSet presAssocID="{EEE22C68-1B32-488B-94BB-940973A9AA66}" presName="linNode" presStyleCnt="0"/>
      <dgm:spPr/>
    </dgm:pt>
    <dgm:pt modelId="{8839F87D-0566-498C-93BF-C33E1D6F3FB7}" type="pres">
      <dgm:prSet presAssocID="{EEE22C68-1B32-488B-94BB-940973A9AA6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627E4C6-ADA9-4489-9664-2BD0B0A156A4}" type="pres">
      <dgm:prSet presAssocID="{EEE22C68-1B32-488B-94BB-940973A9AA66}" presName="descendantText" presStyleLbl="alignAccFollowNode1" presStyleIdx="0" presStyleCnt="5">
        <dgm:presLayoutVars>
          <dgm:bulletEnabled val="1"/>
        </dgm:presLayoutVars>
      </dgm:prSet>
      <dgm:spPr/>
    </dgm:pt>
    <dgm:pt modelId="{4F2BE5DD-8F84-493E-8B23-B119C81E3603}" type="pres">
      <dgm:prSet presAssocID="{95570D8A-A139-460B-8E9E-C318E502FF31}" presName="sp" presStyleCnt="0"/>
      <dgm:spPr/>
    </dgm:pt>
    <dgm:pt modelId="{7BEC1206-7155-4231-B0B6-85D0FBB46DB3}" type="pres">
      <dgm:prSet presAssocID="{09DAAD62-C181-42BD-953D-D9F816583EFF}" presName="linNode" presStyleCnt="0"/>
      <dgm:spPr/>
    </dgm:pt>
    <dgm:pt modelId="{D15943E1-59F4-4C9C-B10B-CBDCA4C8F8D5}" type="pres">
      <dgm:prSet presAssocID="{09DAAD62-C181-42BD-953D-D9F816583EF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A913BCA-5EE0-4EA1-808D-68DFED1C7A81}" type="pres">
      <dgm:prSet presAssocID="{09DAAD62-C181-42BD-953D-D9F816583EFF}" presName="descendantText" presStyleLbl="alignAccFollowNode1" presStyleIdx="1" presStyleCnt="5">
        <dgm:presLayoutVars>
          <dgm:bulletEnabled val="1"/>
        </dgm:presLayoutVars>
      </dgm:prSet>
      <dgm:spPr/>
    </dgm:pt>
    <dgm:pt modelId="{429CC2BC-1BA0-4F0C-8EBA-BBE5BBDC70DA}" type="pres">
      <dgm:prSet presAssocID="{7CC75669-8BDA-46A9-802B-48918AEF74EF}" presName="sp" presStyleCnt="0"/>
      <dgm:spPr/>
    </dgm:pt>
    <dgm:pt modelId="{938B4D69-3267-4143-9F16-EB9F0B4A5FF0}" type="pres">
      <dgm:prSet presAssocID="{5E301FB2-64C8-444D-B019-9AB88CBCB6EE}" presName="linNode" presStyleCnt="0"/>
      <dgm:spPr/>
    </dgm:pt>
    <dgm:pt modelId="{B20289C6-DB51-4E59-9964-31557A01FBC3}" type="pres">
      <dgm:prSet presAssocID="{5E301FB2-64C8-444D-B019-9AB88CBCB6E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72B9AE2-0C75-49C1-A4B4-447546CA7BD8}" type="pres">
      <dgm:prSet presAssocID="{5E301FB2-64C8-444D-B019-9AB88CBCB6EE}" presName="descendantText" presStyleLbl="alignAccFollowNode1" presStyleIdx="2" presStyleCnt="5">
        <dgm:presLayoutVars>
          <dgm:bulletEnabled val="1"/>
        </dgm:presLayoutVars>
      </dgm:prSet>
      <dgm:spPr/>
    </dgm:pt>
    <dgm:pt modelId="{1211CF31-FDA9-435D-93AD-E50DA2B06379}" type="pres">
      <dgm:prSet presAssocID="{45CFC098-45B6-4391-89A3-52DD5C57A8CA}" presName="sp" presStyleCnt="0"/>
      <dgm:spPr/>
    </dgm:pt>
    <dgm:pt modelId="{A1C7775E-9F00-423B-8451-BA2D1F3DE532}" type="pres">
      <dgm:prSet presAssocID="{5742C235-71D3-4EAE-91B9-49ABBBB3FE64}" presName="linNode" presStyleCnt="0"/>
      <dgm:spPr/>
    </dgm:pt>
    <dgm:pt modelId="{6EF8E8AC-61C5-4508-B87C-0F87DB20E3B0}" type="pres">
      <dgm:prSet presAssocID="{5742C235-71D3-4EAE-91B9-49ABBBB3FE6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B68FA80-7558-4031-A9CF-101230F75228}" type="pres">
      <dgm:prSet presAssocID="{5742C235-71D3-4EAE-91B9-49ABBBB3FE64}" presName="descendantText" presStyleLbl="alignAccFollowNode1" presStyleIdx="3" presStyleCnt="5">
        <dgm:presLayoutVars>
          <dgm:bulletEnabled val="1"/>
        </dgm:presLayoutVars>
      </dgm:prSet>
      <dgm:spPr/>
    </dgm:pt>
    <dgm:pt modelId="{648B6646-66F8-4B12-A39F-E8C0EDA678E6}" type="pres">
      <dgm:prSet presAssocID="{B3D30E78-6DB0-4A03-A652-F10475EC0423}" presName="sp" presStyleCnt="0"/>
      <dgm:spPr/>
    </dgm:pt>
    <dgm:pt modelId="{1AF79943-2F9A-475B-B87F-783DA7363D5C}" type="pres">
      <dgm:prSet presAssocID="{96FD5DBB-4BB5-403E-ABE7-9752ACE74A1B}" presName="linNode" presStyleCnt="0"/>
      <dgm:spPr/>
    </dgm:pt>
    <dgm:pt modelId="{25220EE4-CB26-452B-A603-CD42D57A1E38}" type="pres">
      <dgm:prSet presAssocID="{96FD5DBB-4BB5-403E-ABE7-9752ACE74A1B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DED5E8E-97C8-4677-9AF7-A07C1111439E}" type="pres">
      <dgm:prSet presAssocID="{96FD5DBB-4BB5-403E-ABE7-9752ACE74A1B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2AEF602-1AD5-4888-8BD2-C21EAFF04834}" type="presOf" srcId="{EEE22C68-1B32-488B-94BB-940973A9AA66}" destId="{8839F87D-0566-498C-93BF-C33E1D6F3FB7}" srcOrd="0" destOrd="0" presId="urn:microsoft.com/office/officeart/2005/8/layout/vList5"/>
    <dgm:cxn modelId="{5CAC860E-D72E-40A5-A5F7-0AD6180E3253}" type="presOf" srcId="{5742C235-71D3-4EAE-91B9-49ABBBB3FE64}" destId="{6EF8E8AC-61C5-4508-B87C-0F87DB20E3B0}" srcOrd="0" destOrd="0" presId="urn:microsoft.com/office/officeart/2005/8/layout/vList5"/>
    <dgm:cxn modelId="{68881E10-9757-42A2-BB21-A14ADD765285}" srcId="{A4E247ED-0A11-4E7E-B323-E9AB32BA3C91}" destId="{96FD5DBB-4BB5-403E-ABE7-9752ACE74A1B}" srcOrd="4" destOrd="0" parTransId="{9AD7FCB8-1087-4865-92A5-26A99B143A91}" sibTransId="{D77799D3-0C3C-4B84-9A84-8E6B13DAA47D}"/>
    <dgm:cxn modelId="{748F001E-AA82-42CF-8883-B9B8F53AE285}" srcId="{A4E247ED-0A11-4E7E-B323-E9AB32BA3C91}" destId="{EEE22C68-1B32-488B-94BB-940973A9AA66}" srcOrd="0" destOrd="0" parTransId="{26867DE0-38FA-49CB-966F-DD62E9BDFC0A}" sibTransId="{95570D8A-A139-460B-8E9E-C318E502FF31}"/>
    <dgm:cxn modelId="{2B955935-F8C4-45F0-8F61-CD5B622F01C8}" srcId="{A4E247ED-0A11-4E7E-B323-E9AB32BA3C91}" destId="{09DAAD62-C181-42BD-953D-D9F816583EFF}" srcOrd="1" destOrd="0" parTransId="{44A1DF9A-1BC9-44D6-AE11-E4AFF4370CA0}" sibTransId="{7CC75669-8BDA-46A9-802B-48918AEF74EF}"/>
    <dgm:cxn modelId="{29019E3B-52AE-44C9-B1D3-5B9E017E9238}" srcId="{09DAAD62-C181-42BD-953D-D9F816583EFF}" destId="{1FD20A7B-B6BC-4EF2-B7AC-D6D4671E9B13}" srcOrd="0" destOrd="0" parTransId="{C2B83920-5D99-4235-AFFA-4BD003B87C84}" sibTransId="{47409B28-9728-4CA3-8ED6-38D14452770F}"/>
    <dgm:cxn modelId="{38694C5C-846E-4A0F-8DCE-9621444386AA}" type="presOf" srcId="{1FD20A7B-B6BC-4EF2-B7AC-D6D4671E9B13}" destId="{1A913BCA-5EE0-4EA1-808D-68DFED1C7A81}" srcOrd="0" destOrd="0" presId="urn:microsoft.com/office/officeart/2005/8/layout/vList5"/>
    <dgm:cxn modelId="{9BA3F36B-403A-4D63-820F-EAEE6BB59803}" type="presOf" srcId="{A4E247ED-0A11-4E7E-B323-E9AB32BA3C91}" destId="{C5CEF64D-32E6-486E-9494-5955C3311644}" srcOrd="0" destOrd="0" presId="urn:microsoft.com/office/officeart/2005/8/layout/vList5"/>
    <dgm:cxn modelId="{1EE50B52-9539-401A-B709-B392CB55F8BF}" type="presOf" srcId="{96FD5DBB-4BB5-403E-ABE7-9752ACE74A1B}" destId="{25220EE4-CB26-452B-A603-CD42D57A1E38}" srcOrd="0" destOrd="0" presId="urn:microsoft.com/office/officeart/2005/8/layout/vList5"/>
    <dgm:cxn modelId="{FBE34185-E900-4FF6-AE07-55E07B2E6B64}" srcId="{EEE22C68-1B32-488B-94BB-940973A9AA66}" destId="{C78F7BED-06DD-494B-944E-6BC122C9399C}" srcOrd="0" destOrd="0" parTransId="{C0CEE746-191E-450A-B297-D468E1AB9F3C}" sibTransId="{E78188EC-FD0B-4AAE-AB79-A3567208B33E}"/>
    <dgm:cxn modelId="{A98E8498-0F60-46CF-B299-4664F59F4936}" srcId="{5E301FB2-64C8-444D-B019-9AB88CBCB6EE}" destId="{A2C9391E-598D-4F79-8304-233595D26268}" srcOrd="0" destOrd="0" parTransId="{FA68DAA0-2D56-43A4-88AA-478A4EE81EAF}" sibTransId="{25C2D5BC-A0D1-4997-A356-C9C3C53B49C8}"/>
    <dgm:cxn modelId="{B7DFBE9C-72BA-449B-9A81-D113DC811852}" srcId="{5742C235-71D3-4EAE-91B9-49ABBBB3FE64}" destId="{672342A1-68C2-4A0D-BE68-3B816FF8A1DC}" srcOrd="0" destOrd="0" parTransId="{1EF72305-9BFE-406D-8A50-1CDF6DE5BA7A}" sibTransId="{E800462E-7046-4F4E-91A7-974A08CDE0A7}"/>
    <dgm:cxn modelId="{DF386FBD-6FB4-44AA-8EF1-BAB105410354}" srcId="{A4E247ED-0A11-4E7E-B323-E9AB32BA3C91}" destId="{5742C235-71D3-4EAE-91B9-49ABBBB3FE64}" srcOrd="3" destOrd="0" parTransId="{C05CC848-9DB1-4712-8C12-F8FB0788C259}" sibTransId="{B3D30E78-6DB0-4A03-A652-F10475EC0423}"/>
    <dgm:cxn modelId="{468F6BC0-AC2A-4BAA-A1C6-C05BFB7B5EB5}" type="presOf" srcId="{09DAAD62-C181-42BD-953D-D9F816583EFF}" destId="{D15943E1-59F4-4C9C-B10B-CBDCA4C8F8D5}" srcOrd="0" destOrd="0" presId="urn:microsoft.com/office/officeart/2005/8/layout/vList5"/>
    <dgm:cxn modelId="{C86FC3C5-89F3-4318-9962-948DD5DA8627}" type="presOf" srcId="{672342A1-68C2-4A0D-BE68-3B816FF8A1DC}" destId="{0B68FA80-7558-4031-A9CF-101230F75228}" srcOrd="0" destOrd="0" presId="urn:microsoft.com/office/officeart/2005/8/layout/vList5"/>
    <dgm:cxn modelId="{0F8497C6-1443-4B47-A87E-4990FD74633D}" type="presOf" srcId="{5441E758-F2DE-471D-8A31-A77430253FDA}" destId="{1DED5E8E-97C8-4677-9AF7-A07C1111439E}" srcOrd="0" destOrd="0" presId="urn:microsoft.com/office/officeart/2005/8/layout/vList5"/>
    <dgm:cxn modelId="{9EE890D0-7F38-444E-8A06-23DA44DF2DE2}" type="presOf" srcId="{5E301FB2-64C8-444D-B019-9AB88CBCB6EE}" destId="{B20289C6-DB51-4E59-9964-31557A01FBC3}" srcOrd="0" destOrd="0" presId="urn:microsoft.com/office/officeart/2005/8/layout/vList5"/>
    <dgm:cxn modelId="{F20802D2-052D-47CB-B3BD-C6F60C439263}" srcId="{96FD5DBB-4BB5-403E-ABE7-9752ACE74A1B}" destId="{5441E758-F2DE-471D-8A31-A77430253FDA}" srcOrd="0" destOrd="0" parTransId="{298BBF13-257E-47E6-8F3B-76317A7ABFA8}" sibTransId="{673C8AE9-52F4-4FD0-B888-5DE253E0FE98}"/>
    <dgm:cxn modelId="{F134ACD6-6331-4085-9A4A-0821A4E90614}" type="presOf" srcId="{A2C9391E-598D-4F79-8304-233595D26268}" destId="{072B9AE2-0C75-49C1-A4B4-447546CA7BD8}" srcOrd="0" destOrd="0" presId="urn:microsoft.com/office/officeart/2005/8/layout/vList5"/>
    <dgm:cxn modelId="{B806E8DF-D04B-4F06-A4FD-BB270747DDBD}" type="presOf" srcId="{C78F7BED-06DD-494B-944E-6BC122C9399C}" destId="{4627E4C6-ADA9-4489-9664-2BD0B0A156A4}" srcOrd="0" destOrd="0" presId="urn:microsoft.com/office/officeart/2005/8/layout/vList5"/>
    <dgm:cxn modelId="{4CF662E7-5698-4FE5-9D61-0EF7BDAA0AEB}" srcId="{A4E247ED-0A11-4E7E-B323-E9AB32BA3C91}" destId="{5E301FB2-64C8-444D-B019-9AB88CBCB6EE}" srcOrd="2" destOrd="0" parTransId="{218F8607-0894-4A65-ACA7-1687B4DFBF51}" sibTransId="{45CFC098-45B6-4391-89A3-52DD5C57A8CA}"/>
    <dgm:cxn modelId="{7CB6E54E-EDCC-4D6A-8CEB-8CEC1ACF5342}" type="presParOf" srcId="{C5CEF64D-32E6-486E-9494-5955C3311644}" destId="{B677D23A-3277-478B-AADF-FEC149EB9EED}" srcOrd="0" destOrd="0" presId="urn:microsoft.com/office/officeart/2005/8/layout/vList5"/>
    <dgm:cxn modelId="{ED1583CE-9DB3-462A-93C2-4D6C073DE452}" type="presParOf" srcId="{B677D23A-3277-478B-AADF-FEC149EB9EED}" destId="{8839F87D-0566-498C-93BF-C33E1D6F3FB7}" srcOrd="0" destOrd="0" presId="urn:microsoft.com/office/officeart/2005/8/layout/vList5"/>
    <dgm:cxn modelId="{2A9310E9-A0FD-4CCD-85DE-6196CE589493}" type="presParOf" srcId="{B677D23A-3277-478B-AADF-FEC149EB9EED}" destId="{4627E4C6-ADA9-4489-9664-2BD0B0A156A4}" srcOrd="1" destOrd="0" presId="urn:microsoft.com/office/officeart/2005/8/layout/vList5"/>
    <dgm:cxn modelId="{8BFC609E-46EF-4CF7-BFAC-42E340231375}" type="presParOf" srcId="{C5CEF64D-32E6-486E-9494-5955C3311644}" destId="{4F2BE5DD-8F84-493E-8B23-B119C81E3603}" srcOrd="1" destOrd="0" presId="urn:microsoft.com/office/officeart/2005/8/layout/vList5"/>
    <dgm:cxn modelId="{B93ABE10-B646-4C46-B874-28BC2ECF5591}" type="presParOf" srcId="{C5CEF64D-32E6-486E-9494-5955C3311644}" destId="{7BEC1206-7155-4231-B0B6-85D0FBB46DB3}" srcOrd="2" destOrd="0" presId="urn:microsoft.com/office/officeart/2005/8/layout/vList5"/>
    <dgm:cxn modelId="{EDFA819F-948F-49ED-AB7F-A2EEC596E988}" type="presParOf" srcId="{7BEC1206-7155-4231-B0B6-85D0FBB46DB3}" destId="{D15943E1-59F4-4C9C-B10B-CBDCA4C8F8D5}" srcOrd="0" destOrd="0" presId="urn:microsoft.com/office/officeart/2005/8/layout/vList5"/>
    <dgm:cxn modelId="{E316B893-397C-4E2D-9AAD-88C672F36171}" type="presParOf" srcId="{7BEC1206-7155-4231-B0B6-85D0FBB46DB3}" destId="{1A913BCA-5EE0-4EA1-808D-68DFED1C7A81}" srcOrd="1" destOrd="0" presId="urn:microsoft.com/office/officeart/2005/8/layout/vList5"/>
    <dgm:cxn modelId="{66B2050D-16FE-4666-B74A-BFB1AC3B0D68}" type="presParOf" srcId="{C5CEF64D-32E6-486E-9494-5955C3311644}" destId="{429CC2BC-1BA0-4F0C-8EBA-BBE5BBDC70DA}" srcOrd="3" destOrd="0" presId="urn:microsoft.com/office/officeart/2005/8/layout/vList5"/>
    <dgm:cxn modelId="{1E6E3D6F-72F0-4CC1-BBF5-F6E61ADFDFE4}" type="presParOf" srcId="{C5CEF64D-32E6-486E-9494-5955C3311644}" destId="{938B4D69-3267-4143-9F16-EB9F0B4A5FF0}" srcOrd="4" destOrd="0" presId="urn:microsoft.com/office/officeart/2005/8/layout/vList5"/>
    <dgm:cxn modelId="{A3AD411F-976B-4E4E-A60A-8D73F2E0526E}" type="presParOf" srcId="{938B4D69-3267-4143-9F16-EB9F0B4A5FF0}" destId="{B20289C6-DB51-4E59-9964-31557A01FBC3}" srcOrd="0" destOrd="0" presId="urn:microsoft.com/office/officeart/2005/8/layout/vList5"/>
    <dgm:cxn modelId="{7B7587DD-4454-40E1-B636-20DCF310F468}" type="presParOf" srcId="{938B4D69-3267-4143-9F16-EB9F0B4A5FF0}" destId="{072B9AE2-0C75-49C1-A4B4-447546CA7BD8}" srcOrd="1" destOrd="0" presId="urn:microsoft.com/office/officeart/2005/8/layout/vList5"/>
    <dgm:cxn modelId="{87636D22-CDE0-4453-845F-0C73DEB9B8E0}" type="presParOf" srcId="{C5CEF64D-32E6-486E-9494-5955C3311644}" destId="{1211CF31-FDA9-435D-93AD-E50DA2B06379}" srcOrd="5" destOrd="0" presId="urn:microsoft.com/office/officeart/2005/8/layout/vList5"/>
    <dgm:cxn modelId="{40F0FB87-6BB9-47BC-900C-CAC267FCDF16}" type="presParOf" srcId="{C5CEF64D-32E6-486E-9494-5955C3311644}" destId="{A1C7775E-9F00-423B-8451-BA2D1F3DE532}" srcOrd="6" destOrd="0" presId="urn:microsoft.com/office/officeart/2005/8/layout/vList5"/>
    <dgm:cxn modelId="{38D6EC04-6623-4E6C-8F65-FD8E71D088DF}" type="presParOf" srcId="{A1C7775E-9F00-423B-8451-BA2D1F3DE532}" destId="{6EF8E8AC-61C5-4508-B87C-0F87DB20E3B0}" srcOrd="0" destOrd="0" presId="urn:microsoft.com/office/officeart/2005/8/layout/vList5"/>
    <dgm:cxn modelId="{4A6D154D-CB26-42FC-86F0-2EF1B09327E1}" type="presParOf" srcId="{A1C7775E-9F00-423B-8451-BA2D1F3DE532}" destId="{0B68FA80-7558-4031-A9CF-101230F75228}" srcOrd="1" destOrd="0" presId="urn:microsoft.com/office/officeart/2005/8/layout/vList5"/>
    <dgm:cxn modelId="{F2D12526-058C-4628-8559-AA9EF6B7ED44}" type="presParOf" srcId="{C5CEF64D-32E6-486E-9494-5955C3311644}" destId="{648B6646-66F8-4B12-A39F-E8C0EDA678E6}" srcOrd="7" destOrd="0" presId="urn:microsoft.com/office/officeart/2005/8/layout/vList5"/>
    <dgm:cxn modelId="{57F3358F-45DB-4B65-B7EC-5C3303A24114}" type="presParOf" srcId="{C5CEF64D-32E6-486E-9494-5955C3311644}" destId="{1AF79943-2F9A-475B-B87F-783DA7363D5C}" srcOrd="8" destOrd="0" presId="urn:microsoft.com/office/officeart/2005/8/layout/vList5"/>
    <dgm:cxn modelId="{C926EFFF-EB99-47CB-B78C-29BAB9B43FAF}" type="presParOf" srcId="{1AF79943-2F9A-475B-B87F-783DA7363D5C}" destId="{25220EE4-CB26-452B-A603-CD42D57A1E38}" srcOrd="0" destOrd="0" presId="urn:microsoft.com/office/officeart/2005/8/layout/vList5"/>
    <dgm:cxn modelId="{75F5048B-AC9E-4674-BA4B-0E644A139D92}" type="presParOf" srcId="{1AF79943-2F9A-475B-B87F-783DA7363D5C}" destId="{1DED5E8E-97C8-4677-9AF7-A07C1111439E}" srcOrd="1" destOrd="0" presId="urn:microsoft.com/office/officeart/2005/8/layout/vList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FCD6D-000D-41DF-B4DF-FF0D7CC207F9}">
      <dsp:nvSpPr>
        <dsp:cNvPr id="0" name=""/>
        <dsp:cNvSpPr/>
      </dsp:nvSpPr>
      <dsp:spPr>
        <a:xfrm>
          <a:off x="4661915" y="31208"/>
          <a:ext cx="2059785" cy="2059785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Super curricular</a:t>
          </a:r>
        </a:p>
      </dsp:txBody>
      <dsp:txXfrm>
        <a:off x="5176861" y="1061101"/>
        <a:ext cx="1029893" cy="1029892"/>
      </dsp:txXfrm>
    </dsp:sp>
    <dsp:sp modelId="{4D3C1971-9F11-45BD-8CC9-C04302B4E17E}">
      <dsp:nvSpPr>
        <dsp:cNvPr id="0" name=""/>
        <dsp:cNvSpPr/>
      </dsp:nvSpPr>
      <dsp:spPr>
        <a:xfrm>
          <a:off x="3632022" y="2090994"/>
          <a:ext cx="2059785" cy="2059785"/>
        </a:xfrm>
        <a:prstGeom prst="triangl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Student </a:t>
          </a:r>
          <a:r>
            <a:rPr lang="en-GB" sz="1400" b="1" kern="1200" dirty="0"/>
            <a:t>Leadership</a:t>
          </a:r>
        </a:p>
      </dsp:txBody>
      <dsp:txXfrm>
        <a:off x="4146968" y="3120887"/>
        <a:ext cx="1029893" cy="1029892"/>
      </dsp:txXfrm>
    </dsp:sp>
    <dsp:sp modelId="{5C965850-FE2B-4E53-9557-D4926EBF7100}">
      <dsp:nvSpPr>
        <dsp:cNvPr id="0" name=""/>
        <dsp:cNvSpPr/>
      </dsp:nvSpPr>
      <dsp:spPr>
        <a:xfrm rot="10800000">
          <a:off x="4661915" y="2090994"/>
          <a:ext cx="2059785" cy="2059785"/>
        </a:xfrm>
        <a:prstGeom prst="triangl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Charity</a:t>
          </a:r>
        </a:p>
      </dsp:txBody>
      <dsp:txXfrm rot="10800000">
        <a:off x="5176861" y="2090994"/>
        <a:ext cx="1029893" cy="1029892"/>
      </dsp:txXfrm>
    </dsp:sp>
    <dsp:sp modelId="{7BA9E8E3-DC7A-4E5A-8A8C-439D78F6335C}">
      <dsp:nvSpPr>
        <dsp:cNvPr id="0" name=""/>
        <dsp:cNvSpPr/>
      </dsp:nvSpPr>
      <dsp:spPr>
        <a:xfrm>
          <a:off x="5691808" y="2090994"/>
          <a:ext cx="2059785" cy="2059785"/>
        </a:xfrm>
        <a:prstGeom prst="triangl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Community Engagement</a:t>
          </a:r>
        </a:p>
      </dsp:txBody>
      <dsp:txXfrm>
        <a:off x="6206754" y="3120887"/>
        <a:ext cx="1029893" cy="1029892"/>
      </dsp:txXfrm>
    </dsp:sp>
    <dsp:sp modelId="{81E002B8-E338-45FB-BE4E-C0F6FB55A0D2}">
      <dsp:nvSpPr>
        <dsp:cNvPr id="0" name=""/>
        <dsp:cNvSpPr/>
      </dsp:nvSpPr>
      <dsp:spPr>
        <a:xfrm>
          <a:off x="2602129" y="4150779"/>
          <a:ext cx="2059785" cy="2059785"/>
        </a:xfrm>
        <a:prstGeom prst="triangl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Enrichment</a:t>
          </a:r>
        </a:p>
      </dsp:txBody>
      <dsp:txXfrm>
        <a:off x="3117075" y="5180672"/>
        <a:ext cx="1029893" cy="1029892"/>
      </dsp:txXfrm>
    </dsp:sp>
    <dsp:sp modelId="{A849F826-D923-4036-B6D9-5475908F4211}">
      <dsp:nvSpPr>
        <dsp:cNvPr id="0" name=""/>
        <dsp:cNvSpPr/>
      </dsp:nvSpPr>
      <dsp:spPr>
        <a:xfrm rot="10800000">
          <a:off x="3632022" y="4150779"/>
          <a:ext cx="2059785" cy="2059785"/>
        </a:xfrm>
        <a:prstGeom prst="triangl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Attendance</a:t>
          </a:r>
          <a:endParaRPr lang="en-GB" sz="1400" b="1" kern="1200" dirty="0"/>
        </a:p>
      </dsp:txBody>
      <dsp:txXfrm rot="10800000">
        <a:off x="4146968" y="4150779"/>
        <a:ext cx="1029893" cy="1029892"/>
      </dsp:txXfrm>
    </dsp:sp>
    <dsp:sp modelId="{DDB59F60-6C12-4621-9589-F2D6651F7781}">
      <dsp:nvSpPr>
        <dsp:cNvPr id="0" name=""/>
        <dsp:cNvSpPr/>
      </dsp:nvSpPr>
      <dsp:spPr>
        <a:xfrm>
          <a:off x="4661915" y="4150779"/>
          <a:ext cx="2059785" cy="2059785"/>
        </a:xfrm>
        <a:prstGeom prst="triangl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Personal Growth</a:t>
          </a:r>
          <a:endParaRPr lang="en-GB" sz="1400" b="1" kern="1200" dirty="0"/>
        </a:p>
      </dsp:txBody>
      <dsp:txXfrm>
        <a:off x="5176861" y="5180672"/>
        <a:ext cx="1029893" cy="1029892"/>
      </dsp:txXfrm>
    </dsp:sp>
    <dsp:sp modelId="{0841997D-89FA-492F-A355-3DD2A9CE5A4E}">
      <dsp:nvSpPr>
        <dsp:cNvPr id="0" name=""/>
        <dsp:cNvSpPr/>
      </dsp:nvSpPr>
      <dsp:spPr>
        <a:xfrm rot="10800000">
          <a:off x="5691808" y="4150779"/>
          <a:ext cx="2059785" cy="2059785"/>
        </a:xfrm>
        <a:prstGeom prst="triangl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Volunteer in School</a:t>
          </a:r>
        </a:p>
      </dsp:txBody>
      <dsp:txXfrm rot="10800000">
        <a:off x="6206754" y="4150779"/>
        <a:ext cx="1029893" cy="1029892"/>
      </dsp:txXfrm>
    </dsp:sp>
    <dsp:sp modelId="{7E72597F-E0B9-4115-8F26-FCB3480C1DD8}">
      <dsp:nvSpPr>
        <dsp:cNvPr id="0" name=""/>
        <dsp:cNvSpPr/>
      </dsp:nvSpPr>
      <dsp:spPr>
        <a:xfrm>
          <a:off x="6721700" y="4150779"/>
          <a:ext cx="2059785" cy="2059785"/>
        </a:xfrm>
        <a:prstGeom prst="triangl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Work Experience Placement</a:t>
          </a:r>
        </a:p>
      </dsp:txBody>
      <dsp:txXfrm>
        <a:off x="7236646" y="5180672"/>
        <a:ext cx="1029893" cy="102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46A3B-6ADC-49C2-9809-B063597D9B86}">
      <dsp:nvSpPr>
        <dsp:cNvPr id="0" name=""/>
        <dsp:cNvSpPr/>
      </dsp:nvSpPr>
      <dsp:spPr>
        <a:xfrm>
          <a:off x="5451944" y="2874396"/>
          <a:ext cx="3513151" cy="351315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Bronze</a:t>
          </a:r>
          <a:r>
            <a:rPr lang="en-GB" sz="1800" kern="1200" dirty="0"/>
            <a:t> complete any 5 (at least 3 bronze)</a:t>
          </a:r>
        </a:p>
      </dsp:txBody>
      <dsp:txXfrm>
        <a:off x="6158244" y="3697335"/>
        <a:ext cx="2100551" cy="1805832"/>
      </dsp:txXfrm>
    </dsp:sp>
    <dsp:sp modelId="{9ABFD9D0-AB7D-4B0F-8D55-03DAA8E59F9F}">
      <dsp:nvSpPr>
        <dsp:cNvPr id="0" name=""/>
        <dsp:cNvSpPr/>
      </dsp:nvSpPr>
      <dsp:spPr>
        <a:xfrm>
          <a:off x="3407928" y="2044015"/>
          <a:ext cx="2555019" cy="2555019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Silver</a:t>
          </a:r>
          <a:r>
            <a:rPr lang="en-GB" sz="1800" kern="1200" dirty="0"/>
            <a:t> complete any 7 (at least 3 bronze and 1 silver)</a:t>
          </a:r>
        </a:p>
      </dsp:txBody>
      <dsp:txXfrm>
        <a:off x="4051162" y="2691136"/>
        <a:ext cx="1268551" cy="1260777"/>
      </dsp:txXfrm>
    </dsp:sp>
    <dsp:sp modelId="{A7B2E058-05ED-45E9-8487-FB24BD8E841B}">
      <dsp:nvSpPr>
        <dsp:cNvPr id="0" name=""/>
        <dsp:cNvSpPr/>
      </dsp:nvSpPr>
      <dsp:spPr>
        <a:xfrm rot="20700000">
          <a:off x="4839000" y="281312"/>
          <a:ext cx="2503397" cy="250339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Gold</a:t>
          </a:r>
          <a:r>
            <a:rPr lang="en-GB" sz="1800" kern="1200" dirty="0"/>
            <a:t> complete all 9 pyramid challenges</a:t>
          </a:r>
        </a:p>
      </dsp:txBody>
      <dsp:txXfrm rot="-20700000">
        <a:off x="5388068" y="830381"/>
        <a:ext cx="1405260" cy="1405260"/>
      </dsp:txXfrm>
    </dsp:sp>
    <dsp:sp modelId="{37121B95-0BF8-4825-81A0-4CC209658903}">
      <dsp:nvSpPr>
        <dsp:cNvPr id="0" name=""/>
        <dsp:cNvSpPr/>
      </dsp:nvSpPr>
      <dsp:spPr>
        <a:xfrm>
          <a:off x="5206564" y="2330068"/>
          <a:ext cx="4496833" cy="4496833"/>
        </a:xfrm>
        <a:prstGeom prst="circularArrow">
          <a:avLst>
            <a:gd name="adj1" fmla="val 4687"/>
            <a:gd name="adj2" fmla="val 299029"/>
            <a:gd name="adj3" fmla="val 2551827"/>
            <a:gd name="adj4" fmla="val 1578648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EFF3C-7BF2-46F0-A2AA-51715F3C73AD}">
      <dsp:nvSpPr>
        <dsp:cNvPr id="0" name=""/>
        <dsp:cNvSpPr/>
      </dsp:nvSpPr>
      <dsp:spPr>
        <a:xfrm>
          <a:off x="2955439" y="1469273"/>
          <a:ext cx="3267230" cy="32672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9CD7C-3D8F-45CA-B677-9CD2CFC73C0B}">
      <dsp:nvSpPr>
        <dsp:cNvPr id="0" name=""/>
        <dsp:cNvSpPr/>
      </dsp:nvSpPr>
      <dsp:spPr>
        <a:xfrm>
          <a:off x="4259938" y="-276437"/>
          <a:ext cx="3522732" cy="35227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B9AE2-0C75-49C1-A4B4-447546CA7BD8}">
      <dsp:nvSpPr>
        <dsp:cNvPr id="0" name=""/>
        <dsp:cNvSpPr/>
      </dsp:nvSpPr>
      <dsp:spPr>
        <a:xfrm rot="5400000">
          <a:off x="6010019" y="-1939184"/>
          <a:ext cx="228117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D of E / Young Enterprise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Performing Arts – music, dance or drama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debating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school club or society</a:t>
          </a:r>
        </a:p>
      </dsp:txBody>
      <dsp:txXfrm rot="-5400000">
        <a:off x="3785616" y="396577"/>
        <a:ext cx="6618626" cy="2058461"/>
      </dsp:txXfrm>
    </dsp:sp>
    <dsp:sp modelId="{B20289C6-DB51-4E59-9964-31557A01FBC3}">
      <dsp:nvSpPr>
        <dsp:cNvPr id="0" name=""/>
        <dsp:cNvSpPr/>
      </dsp:nvSpPr>
      <dsp:spPr>
        <a:xfrm>
          <a:off x="0" y="71"/>
          <a:ext cx="3785616" cy="28514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Enrichment</a:t>
          </a:r>
        </a:p>
      </dsp:txBody>
      <dsp:txXfrm>
        <a:off x="139197" y="139268"/>
        <a:ext cx="3507222" cy="2573077"/>
      </dsp:txXfrm>
    </dsp:sp>
    <dsp:sp modelId="{3C84AF18-7E60-490A-8EB5-025C42E2FEBF}">
      <dsp:nvSpPr>
        <dsp:cNvPr id="0" name=""/>
        <dsp:cNvSpPr/>
      </dsp:nvSpPr>
      <dsp:spPr>
        <a:xfrm rot="5400000">
          <a:off x="6010019" y="1054859"/>
          <a:ext cx="228117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3 book reading challenge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learn a new skill (cooking, instrument, ICT)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take part in an environmental project,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get better sleep with a mindfulness project</a:t>
          </a:r>
        </a:p>
      </dsp:txBody>
      <dsp:txXfrm rot="-5400000">
        <a:off x="3785616" y="3390620"/>
        <a:ext cx="6618626" cy="2058461"/>
      </dsp:txXfrm>
    </dsp:sp>
    <dsp:sp modelId="{EB6291A1-E869-48CF-BED3-4695B17781E4}">
      <dsp:nvSpPr>
        <dsp:cNvPr id="0" name=""/>
        <dsp:cNvSpPr/>
      </dsp:nvSpPr>
      <dsp:spPr>
        <a:xfrm>
          <a:off x="0" y="2994116"/>
          <a:ext cx="3785616" cy="28514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Personal Growth</a:t>
          </a:r>
        </a:p>
      </dsp:txBody>
      <dsp:txXfrm>
        <a:off x="139197" y="3133313"/>
        <a:ext cx="3507222" cy="2573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E4C6-ADA9-4489-9664-2BD0B0A156A4}">
      <dsp:nvSpPr>
        <dsp:cNvPr id="0" name=""/>
        <dsp:cNvSpPr/>
      </dsp:nvSpPr>
      <dsp:spPr>
        <a:xfrm rot="5400000">
          <a:off x="6010019" y="-1939184"/>
          <a:ext cx="228117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Buddy Reader / subject mentor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Facilitate PSHE discussions and debates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Help at Open Evening / speak to students in other year groups / do student tours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Promote clubs, societies and events</a:t>
          </a:r>
        </a:p>
      </dsp:txBody>
      <dsp:txXfrm rot="-5400000">
        <a:off x="3785616" y="396577"/>
        <a:ext cx="6618626" cy="2058461"/>
      </dsp:txXfrm>
    </dsp:sp>
    <dsp:sp modelId="{8839F87D-0566-498C-93BF-C33E1D6F3FB7}">
      <dsp:nvSpPr>
        <dsp:cNvPr id="0" name=""/>
        <dsp:cNvSpPr/>
      </dsp:nvSpPr>
      <dsp:spPr>
        <a:xfrm>
          <a:off x="0" y="71"/>
          <a:ext cx="3785616" cy="28514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 dirty="0"/>
            <a:t>Volunteer in school</a:t>
          </a:r>
        </a:p>
      </dsp:txBody>
      <dsp:txXfrm>
        <a:off x="139197" y="139268"/>
        <a:ext cx="3507222" cy="2573077"/>
      </dsp:txXfrm>
    </dsp:sp>
    <dsp:sp modelId="{072B9AE2-0C75-49C1-A4B4-447546CA7BD8}">
      <dsp:nvSpPr>
        <dsp:cNvPr id="0" name=""/>
        <dsp:cNvSpPr/>
      </dsp:nvSpPr>
      <dsp:spPr>
        <a:xfrm rot="5400000">
          <a:off x="6010019" y="1054859"/>
          <a:ext cx="228117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Gain </a:t>
          </a:r>
          <a:r>
            <a:rPr lang="en-GB" sz="2500" u="sng" kern="1200" dirty="0"/>
            <a:t>at least </a:t>
          </a:r>
          <a:r>
            <a:rPr lang="en-GB" sz="2500" kern="1200" dirty="0"/>
            <a:t>one week of valuable, </a:t>
          </a:r>
          <a:r>
            <a:rPr lang="en-GB" sz="2500" u="sng" kern="1200" dirty="0"/>
            <a:t>aspirational</a:t>
          </a:r>
          <a:r>
            <a:rPr lang="en-GB" sz="2500" kern="1200" dirty="0"/>
            <a:t> work experience or career insight.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i="1" kern="1200" dirty="0"/>
            <a:t>This could be virtual.</a:t>
          </a:r>
        </a:p>
      </dsp:txBody>
      <dsp:txXfrm rot="-5400000">
        <a:off x="3785616" y="3390620"/>
        <a:ext cx="6618626" cy="2058461"/>
      </dsp:txXfrm>
    </dsp:sp>
    <dsp:sp modelId="{B20289C6-DB51-4E59-9964-31557A01FBC3}">
      <dsp:nvSpPr>
        <dsp:cNvPr id="0" name=""/>
        <dsp:cNvSpPr/>
      </dsp:nvSpPr>
      <dsp:spPr>
        <a:xfrm>
          <a:off x="0" y="2994116"/>
          <a:ext cx="3785616" cy="28514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 dirty="0"/>
            <a:t>Work Experience Placement</a:t>
          </a:r>
        </a:p>
      </dsp:txBody>
      <dsp:txXfrm>
        <a:off x="139197" y="3133313"/>
        <a:ext cx="3507222" cy="2573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E4C6-ADA9-4489-9664-2BD0B0A156A4}">
      <dsp:nvSpPr>
        <dsp:cNvPr id="0" name=""/>
        <dsp:cNvSpPr/>
      </dsp:nvSpPr>
      <dsp:spPr>
        <a:xfrm rot="5400000">
          <a:off x="4812344" y="-442162"/>
          <a:ext cx="4676527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000" kern="1200" dirty="0"/>
            <a:t>98% challenge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000" kern="1200" dirty="0"/>
            <a:t>achieve 98% attendance over 2 years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Where circumstances prevent this, manage your studies effectively to accommodate your needs.</a:t>
          </a:r>
        </a:p>
      </dsp:txBody>
      <dsp:txXfrm rot="-5400000">
        <a:off x="3785616" y="812855"/>
        <a:ext cx="6501695" cy="4219949"/>
      </dsp:txXfrm>
    </dsp:sp>
    <dsp:sp modelId="{8839F87D-0566-498C-93BF-C33E1D6F3FB7}">
      <dsp:nvSpPr>
        <dsp:cNvPr id="0" name=""/>
        <dsp:cNvSpPr/>
      </dsp:nvSpPr>
      <dsp:spPr>
        <a:xfrm>
          <a:off x="0" y="0"/>
          <a:ext cx="3785616" cy="5845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Attendance</a:t>
          </a:r>
        </a:p>
      </dsp:txBody>
      <dsp:txXfrm>
        <a:off x="184799" y="184799"/>
        <a:ext cx="3416018" cy="5476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E4C6-ADA9-4489-9664-2BD0B0A156A4}">
      <dsp:nvSpPr>
        <dsp:cNvPr id="0" name=""/>
        <dsp:cNvSpPr/>
      </dsp:nvSpPr>
      <dsp:spPr>
        <a:xfrm rot="5400000">
          <a:off x="6357962" y="-2371182"/>
          <a:ext cx="158529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Sixth Form Student Union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Leading assembly, a club or society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Form / Subject Rep</a:t>
          </a:r>
        </a:p>
      </dsp:txBody>
      <dsp:txXfrm rot="-5400000">
        <a:off x="3785616" y="278552"/>
        <a:ext cx="6652596" cy="1430515"/>
      </dsp:txXfrm>
    </dsp:sp>
    <dsp:sp modelId="{8839F87D-0566-498C-93BF-C33E1D6F3FB7}">
      <dsp:nvSpPr>
        <dsp:cNvPr id="0" name=""/>
        <dsp:cNvSpPr/>
      </dsp:nvSpPr>
      <dsp:spPr>
        <a:xfrm>
          <a:off x="0" y="3002"/>
          <a:ext cx="3785616" cy="1981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Student Leadership</a:t>
          </a:r>
        </a:p>
      </dsp:txBody>
      <dsp:txXfrm>
        <a:off x="96734" y="99736"/>
        <a:ext cx="3592148" cy="1788146"/>
      </dsp:txXfrm>
    </dsp:sp>
    <dsp:sp modelId="{072B9AE2-0C75-49C1-A4B4-447546CA7BD8}">
      <dsp:nvSpPr>
        <dsp:cNvPr id="0" name=""/>
        <dsp:cNvSpPr/>
      </dsp:nvSpPr>
      <dsp:spPr>
        <a:xfrm rot="5400000">
          <a:off x="6357962" y="-290487"/>
          <a:ext cx="158529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Taking a role in raising money / awareness for a chosen charity.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Taking a lead role in National charity events within school e.g. Comic Relief, poppy sales, Holocaust Remembrance</a:t>
          </a:r>
        </a:p>
      </dsp:txBody>
      <dsp:txXfrm rot="-5400000">
        <a:off x="3785616" y="2359247"/>
        <a:ext cx="6652596" cy="1430515"/>
      </dsp:txXfrm>
    </dsp:sp>
    <dsp:sp modelId="{B20289C6-DB51-4E59-9964-31557A01FBC3}">
      <dsp:nvSpPr>
        <dsp:cNvPr id="0" name=""/>
        <dsp:cNvSpPr/>
      </dsp:nvSpPr>
      <dsp:spPr>
        <a:xfrm>
          <a:off x="0" y="2083697"/>
          <a:ext cx="3785616" cy="1981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Charity</a:t>
          </a:r>
        </a:p>
      </dsp:txBody>
      <dsp:txXfrm>
        <a:off x="96734" y="2180431"/>
        <a:ext cx="3592148" cy="1788146"/>
      </dsp:txXfrm>
    </dsp:sp>
    <dsp:sp modelId="{FC82C19A-32A7-4655-818F-1614A64D81F1}">
      <dsp:nvSpPr>
        <dsp:cNvPr id="0" name=""/>
        <dsp:cNvSpPr/>
      </dsp:nvSpPr>
      <dsp:spPr>
        <a:xfrm rot="5400000">
          <a:off x="6357962" y="1790207"/>
          <a:ext cx="158529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Helping to run youth groups e.g. Brownies / Cubs, church groups, environmental campaigning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Dog walking for the RSPCA / shopping for an elderly neighbour</a:t>
          </a:r>
        </a:p>
      </dsp:txBody>
      <dsp:txXfrm rot="-5400000">
        <a:off x="3785616" y="4439941"/>
        <a:ext cx="6652596" cy="1430515"/>
      </dsp:txXfrm>
    </dsp:sp>
    <dsp:sp modelId="{D2DC03ED-8DCF-433E-BBB3-43D4DDD1A0B2}">
      <dsp:nvSpPr>
        <dsp:cNvPr id="0" name=""/>
        <dsp:cNvSpPr/>
      </dsp:nvSpPr>
      <dsp:spPr>
        <a:xfrm>
          <a:off x="0" y="4164392"/>
          <a:ext cx="3785616" cy="1981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Community Engagement</a:t>
          </a:r>
        </a:p>
      </dsp:txBody>
      <dsp:txXfrm>
        <a:off x="96734" y="4261126"/>
        <a:ext cx="3592148" cy="1788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E4C6-ADA9-4489-9664-2BD0B0A156A4}">
      <dsp:nvSpPr>
        <dsp:cNvPr id="0" name=""/>
        <dsp:cNvSpPr/>
      </dsp:nvSpPr>
      <dsp:spPr>
        <a:xfrm rot="5400000">
          <a:off x="4812344" y="-442162"/>
          <a:ext cx="4676527" cy="67299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Attending university Summer School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Attending HE+ events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Attending taster lectures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Complete MOOCs in a subject that interests you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Take part in a curriculum trip beyond your course requirements</a:t>
          </a:r>
        </a:p>
      </dsp:txBody>
      <dsp:txXfrm rot="-5400000">
        <a:off x="3785616" y="812855"/>
        <a:ext cx="6501695" cy="4219949"/>
      </dsp:txXfrm>
    </dsp:sp>
    <dsp:sp modelId="{8839F87D-0566-498C-93BF-C33E1D6F3FB7}">
      <dsp:nvSpPr>
        <dsp:cNvPr id="0" name=""/>
        <dsp:cNvSpPr/>
      </dsp:nvSpPr>
      <dsp:spPr>
        <a:xfrm>
          <a:off x="0" y="0"/>
          <a:ext cx="3785616" cy="58456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Super Curricular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(Complete 3)</a:t>
          </a:r>
        </a:p>
      </dsp:txBody>
      <dsp:txXfrm>
        <a:off x="184799" y="184799"/>
        <a:ext cx="3416018" cy="54760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E4C6-ADA9-4489-9664-2BD0B0A156A4}">
      <dsp:nvSpPr>
        <dsp:cNvPr id="0" name=""/>
        <dsp:cNvSpPr/>
      </dsp:nvSpPr>
      <dsp:spPr>
        <a:xfrm rot="5400000">
          <a:off x="6701337" y="-2800834"/>
          <a:ext cx="89854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Peer / buddy mentoring, lower school mentoring, role models, </a:t>
          </a:r>
          <a:r>
            <a:rPr lang="en-GB" sz="2300" kern="1200"/>
            <a:t>lesson support</a:t>
          </a:r>
          <a:endParaRPr lang="en-GB" sz="2300" kern="1200" dirty="0"/>
        </a:p>
      </dsp:txBody>
      <dsp:txXfrm rot="-5400000">
        <a:off x="3785616" y="158750"/>
        <a:ext cx="6686121" cy="810815"/>
      </dsp:txXfrm>
    </dsp:sp>
    <dsp:sp modelId="{8839F87D-0566-498C-93BF-C33E1D6F3FB7}">
      <dsp:nvSpPr>
        <dsp:cNvPr id="0" name=""/>
        <dsp:cNvSpPr/>
      </dsp:nvSpPr>
      <dsp:spPr>
        <a:xfrm>
          <a:off x="0" y="2568"/>
          <a:ext cx="3785616" cy="11231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Mentoring</a:t>
          </a:r>
        </a:p>
      </dsp:txBody>
      <dsp:txXfrm>
        <a:off x="54829" y="57397"/>
        <a:ext cx="3675958" cy="1013519"/>
      </dsp:txXfrm>
    </dsp:sp>
    <dsp:sp modelId="{1A913BCA-5EE0-4EA1-808D-68DFED1C7A81}">
      <dsp:nvSpPr>
        <dsp:cNvPr id="0" name=""/>
        <dsp:cNvSpPr/>
      </dsp:nvSpPr>
      <dsp:spPr>
        <a:xfrm rot="5400000">
          <a:off x="6701337" y="-1621498"/>
          <a:ext cx="89854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Independently visit universities, careers fairs, apprenticeship talks, careers talks, create a CV</a:t>
          </a:r>
        </a:p>
      </dsp:txBody>
      <dsp:txXfrm rot="-5400000">
        <a:off x="3785616" y="1338086"/>
        <a:ext cx="6686121" cy="810815"/>
      </dsp:txXfrm>
    </dsp:sp>
    <dsp:sp modelId="{D15943E1-59F4-4C9C-B10B-CBDCA4C8F8D5}">
      <dsp:nvSpPr>
        <dsp:cNvPr id="0" name=""/>
        <dsp:cNvSpPr/>
      </dsp:nvSpPr>
      <dsp:spPr>
        <a:xfrm>
          <a:off x="0" y="1181904"/>
          <a:ext cx="3785616" cy="11231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HE / Careers Encounters</a:t>
          </a:r>
        </a:p>
      </dsp:txBody>
      <dsp:txXfrm>
        <a:off x="54829" y="1236733"/>
        <a:ext cx="3675958" cy="1013519"/>
      </dsp:txXfrm>
    </dsp:sp>
    <dsp:sp modelId="{072B9AE2-0C75-49C1-A4B4-447546CA7BD8}">
      <dsp:nvSpPr>
        <dsp:cNvPr id="0" name=""/>
        <dsp:cNvSpPr/>
      </dsp:nvSpPr>
      <dsp:spPr>
        <a:xfrm rot="5400000">
          <a:off x="6701337" y="-442162"/>
          <a:ext cx="89854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Play for a team, regular commitment e.g. yoga, help out with lower school team / training / refereeing</a:t>
          </a:r>
        </a:p>
      </dsp:txBody>
      <dsp:txXfrm rot="-5400000">
        <a:off x="3785616" y="2517422"/>
        <a:ext cx="6686121" cy="810815"/>
      </dsp:txXfrm>
    </dsp:sp>
    <dsp:sp modelId="{B20289C6-DB51-4E59-9964-31557A01FBC3}">
      <dsp:nvSpPr>
        <dsp:cNvPr id="0" name=""/>
        <dsp:cNvSpPr/>
      </dsp:nvSpPr>
      <dsp:spPr>
        <a:xfrm>
          <a:off x="0" y="2361240"/>
          <a:ext cx="3785616" cy="11231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Sport</a:t>
          </a:r>
        </a:p>
      </dsp:txBody>
      <dsp:txXfrm>
        <a:off x="54829" y="2416069"/>
        <a:ext cx="3675958" cy="1013519"/>
      </dsp:txXfrm>
    </dsp:sp>
    <dsp:sp modelId="{0B68FA80-7558-4031-A9CF-101230F75228}">
      <dsp:nvSpPr>
        <dsp:cNvPr id="0" name=""/>
        <dsp:cNvSpPr/>
      </dsp:nvSpPr>
      <dsp:spPr>
        <a:xfrm rot="5400000">
          <a:off x="6701337" y="737173"/>
          <a:ext cx="89854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Take part in a curriculum trip e.g. theatre, field trip</a:t>
          </a:r>
        </a:p>
      </dsp:txBody>
      <dsp:txXfrm rot="-5400000">
        <a:off x="3785616" y="3696758"/>
        <a:ext cx="6686121" cy="810815"/>
      </dsp:txXfrm>
    </dsp:sp>
    <dsp:sp modelId="{6EF8E8AC-61C5-4508-B87C-0F87DB20E3B0}">
      <dsp:nvSpPr>
        <dsp:cNvPr id="0" name=""/>
        <dsp:cNvSpPr/>
      </dsp:nvSpPr>
      <dsp:spPr>
        <a:xfrm>
          <a:off x="0" y="3540576"/>
          <a:ext cx="3785616" cy="11231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Sixth Form Trip</a:t>
          </a:r>
        </a:p>
      </dsp:txBody>
      <dsp:txXfrm>
        <a:off x="54829" y="3595405"/>
        <a:ext cx="3675958" cy="1013519"/>
      </dsp:txXfrm>
    </dsp:sp>
    <dsp:sp modelId="{1DED5E8E-97C8-4677-9AF7-A07C1111439E}">
      <dsp:nvSpPr>
        <dsp:cNvPr id="0" name=""/>
        <dsp:cNvSpPr/>
      </dsp:nvSpPr>
      <dsp:spPr>
        <a:xfrm rot="5400000">
          <a:off x="6701337" y="1916509"/>
          <a:ext cx="89854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Theatre, music, art exhibitions, museum, online gallery tour, cultural lecture, </a:t>
          </a:r>
          <a:r>
            <a:rPr lang="en-GB" sz="2300" kern="1200" dirty="0" err="1"/>
            <a:t>TEDtalk</a:t>
          </a:r>
          <a:endParaRPr lang="en-GB" sz="2300" kern="1200" dirty="0"/>
        </a:p>
      </dsp:txBody>
      <dsp:txXfrm rot="-5400000">
        <a:off x="3785616" y="4876094"/>
        <a:ext cx="6686121" cy="810815"/>
      </dsp:txXfrm>
    </dsp:sp>
    <dsp:sp modelId="{25220EE4-CB26-452B-A603-CD42D57A1E38}">
      <dsp:nvSpPr>
        <dsp:cNvPr id="0" name=""/>
        <dsp:cNvSpPr/>
      </dsp:nvSpPr>
      <dsp:spPr>
        <a:xfrm>
          <a:off x="0" y="4719912"/>
          <a:ext cx="3785616" cy="11231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Cultural Events </a:t>
          </a:r>
          <a:r>
            <a:rPr lang="en-GB" sz="1600" kern="1200" dirty="0"/>
            <a:t>(attend 2)</a:t>
          </a:r>
          <a:endParaRPr lang="en-GB" sz="3100" kern="1200" dirty="0"/>
        </a:p>
      </dsp:txBody>
      <dsp:txXfrm>
        <a:off x="54829" y="4774741"/>
        <a:ext cx="3675958" cy="101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1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5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2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2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37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9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54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21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4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7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551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66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06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99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81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5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0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2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84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9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3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4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00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61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13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84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04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46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3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9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11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5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56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1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05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5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6E7-8942-44F5-A98F-9E367BC58A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219-36F2-4DA4-A67A-7E462CE6AD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47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5A88-25ED-455F-B551-586E273A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ED6C3-DC39-467E-B4A6-EC13E2AD0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9582-B454-4531-A60C-B8C5CBA2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8C9EF-AD38-4755-96A1-3D844F8B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9D6BE-6A6A-48F5-BEDC-94457A82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167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B374-C583-4C7E-BF85-B8EE2FE2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F8E4-D2F1-4F4D-BE8D-173CF39A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BD1D5-0CB4-48EE-AA8D-504D2C03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D9436-B338-4767-A1A3-6D4436B6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3491-BFC6-434A-B6C4-9D9CA648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43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00C4-6DCB-4E59-91DA-C096A267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C5423-1FBB-4AB7-A4BA-386B61D34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7A345-13D5-4F99-A418-CD637A03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73E8-85D9-48DC-AFE7-0405936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4144C-C0A5-4BC8-B862-AD890C17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73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CFBC-0C62-40E1-BC75-77966FEF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F5E7-C37B-485A-9970-559B39B79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7C343-BF6A-403C-A764-5A25CBDC5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5F64A-57CB-49F3-BD89-E77E7B5E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90F4-F696-4DEB-810C-F6F2EFBE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377A3-27A6-4EA5-B877-620987F5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71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672A-9334-4A77-931E-81077875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F5D26-542C-43A4-BBD6-81EB87316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56622-9A3A-4501-B54A-693EDC116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122E9-F465-4065-A745-980C9053D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726C6-CAEB-4400-950F-BDAA4C6F4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8DE34-2538-487E-8E5D-079DBC86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A7F31-FF25-42F1-92B0-58C8F6BE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4D3D0-47A4-4749-BEB4-1E73D436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9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96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286A-1E98-4A0C-996F-86F70812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819F5-236F-40AF-9646-3CE12D32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59D03-2522-45D5-990D-5F4CC701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CA69C-9383-4DA2-BCFB-40C4D195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05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F2D3D-A9A1-44F0-B9F1-BA1B0E4B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7FC6D-965B-43D2-AD87-C8828513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2AF6-7507-455A-A6E0-E64EC24B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85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AE9F-B008-42CD-A735-FD5A0DB6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77153-E1BA-49AF-B1F9-49FEBD5C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A6DB4-4845-423D-A2AC-3AE5CE3F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385A1-BEE4-4726-BD7A-0EDABD0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FF3CC-F007-40A4-915F-D96EE906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1DC69-6CD8-4E3D-8432-A003E439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7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7B75-3AAF-437D-9C0F-5C259660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DF2A7-54F5-4C9F-8311-C8EEA50CE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BF023-623A-40F4-BEFB-CE4AC327C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CCA95-0FF1-45B2-AEE7-E117FD39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2C51F-5E67-4FFE-95E4-0B3AA6C6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F993B-BBED-4756-AB53-AA22344C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37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A763-B48A-4DF1-98C8-5A424A13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5D2C1-459B-4F0F-BDBF-3FD9F92A0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7FD62-9A16-43BA-B403-64DE67B7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B3612-7102-4DBB-B9AE-A755AEE6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05E4-AA72-4A91-A874-72FB2DF5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30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A3E1F-0523-492F-9C55-E880FB036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C9CDB-8F0F-4F95-AEC2-2A43557D5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F275-B944-49B6-9E3E-13AB979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B9A6-9620-42B4-8476-BFD5D7B8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8E47-CA19-46F4-91A4-6014F400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5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0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7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09656-22C6-45A5-9D31-50E9C6FFFF34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A25F-D10B-4F93-9043-C8CC5347B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9656-22C6-45A5-9D31-50E9C6FFFF3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5A25F-D10B-4F93-9043-C8CC5347BB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370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4331-6CF3-4A51-9F6A-5851DF61A4C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AE5F-B0A5-494E-B8F7-A7EF5F782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2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5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72CD4-0DD7-4012-BD33-8895F27D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0C6B1-D2CE-4095-8EF4-42C62D1A4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762FD-A28D-4068-8071-339E0A30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DCB5-56D8-4702-B6E7-3C9CA7BA84D0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0FCB-388F-49E2-B449-2D95CC168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D744-A9EF-4F9C-832B-5ED2882F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A19A-F96A-4705-AD46-B7823BC69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2xzSVYT7hU&amp;t=6s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C22F-6907-46B4-9F2B-1519F721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-223934"/>
            <a:ext cx="11700588" cy="1325563"/>
          </a:xfrm>
        </p:spPr>
        <p:txBody>
          <a:bodyPr/>
          <a:lstStyle/>
          <a:p>
            <a:r>
              <a:rPr lang="en-GB" dirty="0"/>
              <a:t>The Stellar programme -Ad </a:t>
            </a:r>
            <a:r>
              <a:rPr lang="en-GB" dirty="0" err="1"/>
              <a:t>astra</a:t>
            </a:r>
            <a:r>
              <a:rPr lang="en-GB" dirty="0"/>
              <a:t> (to the stars)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245F9-F8D3-4D51-83F5-9900922D5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1"/>
          <a:stretch/>
        </p:blipFill>
        <p:spPr>
          <a:xfrm>
            <a:off x="-649894" y="826025"/>
            <a:ext cx="12841894" cy="603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BD0026-822B-4818-B391-CB535F271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45" y="6438413"/>
            <a:ext cx="2699792" cy="5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92944B-3EB4-4855-BEF0-8E149546B5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331304"/>
          <a:ext cx="10515600" cy="584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66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92944B-3EB4-4855-BEF0-8E149546B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872986"/>
              </p:ext>
            </p:extLst>
          </p:nvPr>
        </p:nvGraphicFramePr>
        <p:xfrm>
          <a:off x="838200" y="331304"/>
          <a:ext cx="10515600" cy="614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48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92944B-3EB4-4855-BEF0-8E149546B5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331304"/>
          <a:ext cx="10515600" cy="584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91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92944B-3EB4-4855-BEF0-8E149546B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580914"/>
              </p:ext>
            </p:extLst>
          </p:nvPr>
        </p:nvGraphicFramePr>
        <p:xfrm>
          <a:off x="838200" y="331304"/>
          <a:ext cx="10515600" cy="584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92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5C72-DAB2-42FD-A953-97D3BC96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797ED-4606-4C70-9C4A-DD525DB5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5" y="-2588186"/>
            <a:ext cx="11606350" cy="116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2B9C-967B-46A7-B289-5397E58F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3848"/>
            <a:ext cx="7886700" cy="1325563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https://www.youtube.com/watch?v=Z2xzSVYT7hU&amp;t=6s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1526E-1CB1-469B-82D0-742A77700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16" y="611121"/>
            <a:ext cx="12541011" cy="62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5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981A2-0A0D-450D-AB53-87F720C8F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8" r="2626"/>
          <a:stretch/>
        </p:blipFill>
        <p:spPr>
          <a:xfrm>
            <a:off x="0" y="-125231"/>
            <a:ext cx="14905087" cy="98046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985D3-FC33-489B-BEC5-3BA6CC7E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/>
              <a:t>14 sections,  3 levels,  2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4A2E-1842-4F86-B816-50217D2B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3" y="1450794"/>
            <a:ext cx="10515600" cy="4351338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GB" sz="3600" dirty="0">
                <a:solidFill>
                  <a:srgbClr val="FFC000"/>
                </a:solidFill>
              </a:rPr>
              <a:t>Gold - 10 sections including all 9 highlighted</a:t>
            </a:r>
          </a:p>
          <a:p>
            <a:r>
              <a:rPr lang="en-GB" sz="3600" dirty="0">
                <a:solidFill>
                  <a:schemeClr val="tx1">
                    <a:lumMod val="75000"/>
                  </a:schemeClr>
                </a:solidFill>
              </a:rPr>
              <a:t>Silver - 7 including the one silver</a:t>
            </a:r>
          </a:p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Bronze - 5 including 3 highlighted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75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21E926-1948-4792-B613-45F939023A7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3827" y="278296"/>
          <a:ext cx="11383616" cy="624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22544E-D5FE-4C00-BC6C-9A776EEABD78}"/>
              </a:ext>
            </a:extLst>
          </p:cNvPr>
          <p:cNvSpPr txBox="1"/>
          <p:nvPr/>
        </p:nvSpPr>
        <p:spPr>
          <a:xfrm>
            <a:off x="9846365" y="5284161"/>
            <a:ext cx="1881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Mentoring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7447C-FEE0-4DE0-A966-2552AB05262C}"/>
              </a:ext>
            </a:extLst>
          </p:cNvPr>
          <p:cNvSpPr txBox="1"/>
          <p:nvPr/>
        </p:nvSpPr>
        <p:spPr>
          <a:xfrm>
            <a:off x="9846364" y="6052787"/>
            <a:ext cx="1881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81A93-A7F9-4FDD-8234-B324611F7DA9}"/>
              </a:ext>
            </a:extLst>
          </p:cNvPr>
          <p:cNvSpPr txBox="1"/>
          <p:nvPr/>
        </p:nvSpPr>
        <p:spPr>
          <a:xfrm>
            <a:off x="636106" y="4280453"/>
            <a:ext cx="1881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C4E92-E018-409E-B7C6-FDAEFC002367}"/>
              </a:ext>
            </a:extLst>
          </p:cNvPr>
          <p:cNvSpPr txBox="1"/>
          <p:nvPr/>
        </p:nvSpPr>
        <p:spPr>
          <a:xfrm>
            <a:off x="636106" y="5166620"/>
            <a:ext cx="1881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Sixth Form Trip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7EE46-F5F7-416D-9FF7-23B39D36BBB0}"/>
              </a:ext>
            </a:extLst>
          </p:cNvPr>
          <p:cNvSpPr txBox="1"/>
          <p:nvPr/>
        </p:nvSpPr>
        <p:spPr>
          <a:xfrm>
            <a:off x="636106" y="6052787"/>
            <a:ext cx="1881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/ Careers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96E08-ECE6-4220-A96A-489F9464916B}"/>
              </a:ext>
            </a:extLst>
          </p:cNvPr>
          <p:cNvSpPr txBox="1"/>
          <p:nvPr/>
        </p:nvSpPr>
        <p:spPr>
          <a:xfrm>
            <a:off x="636105" y="435881"/>
            <a:ext cx="404191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Stellar Programme</a:t>
            </a:r>
          </a:p>
        </p:txBody>
      </p:sp>
    </p:spTree>
    <p:extLst>
      <p:ext uri="{BB962C8B-B14F-4D97-AF65-F5344CB8AC3E}">
        <p14:creationId xmlns:p14="http://schemas.microsoft.com/office/powerpoint/2010/main" val="227259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FDC32B-0CF1-42BE-8A2D-A5905287A1D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16766" y="185531"/>
          <a:ext cx="11542643" cy="638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5DB712-8E4E-4D67-AF35-E003C9901A8E}"/>
              </a:ext>
            </a:extLst>
          </p:cNvPr>
          <p:cNvSpPr txBox="1"/>
          <p:nvPr/>
        </p:nvSpPr>
        <p:spPr>
          <a:xfrm>
            <a:off x="357809" y="284921"/>
            <a:ext cx="404191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Stellar Programme</a:t>
            </a:r>
          </a:p>
        </p:txBody>
      </p:sp>
    </p:spTree>
    <p:extLst>
      <p:ext uri="{BB962C8B-B14F-4D97-AF65-F5344CB8AC3E}">
        <p14:creationId xmlns:p14="http://schemas.microsoft.com/office/powerpoint/2010/main" val="387730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92944B-3EB4-4855-BEF0-8E149546B5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331304"/>
          <a:ext cx="10515600" cy="584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08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92944B-3EB4-4855-BEF0-8E149546B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616942"/>
              </p:ext>
            </p:extLst>
          </p:nvPr>
        </p:nvGraphicFramePr>
        <p:xfrm>
          <a:off x="838200" y="331304"/>
          <a:ext cx="10515600" cy="584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18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FCC52-6806-4D3C-B8F1-096E49E33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60" y="159145"/>
            <a:ext cx="9086364" cy="65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327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474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3_Office Theme</vt:lpstr>
      <vt:lpstr>2_Office Theme</vt:lpstr>
      <vt:lpstr>4_Office Theme</vt:lpstr>
      <vt:lpstr>Office Theme</vt:lpstr>
      <vt:lpstr>The Stellar programme -Ad astra (to the stars)</vt:lpstr>
      <vt:lpstr>PowerPoint Presentation</vt:lpstr>
      <vt:lpstr>https://www.youtube.com/watch?v=Z2xzSVYT7hU&amp;t=6s   </vt:lpstr>
      <vt:lpstr>14 sections,  3 levels,  2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Stella programme</dc:title>
  <dc:creator>Ms S Sharp</dc:creator>
  <cp:lastModifiedBy>Mrs C Burton</cp:lastModifiedBy>
  <cp:revision>6</cp:revision>
  <dcterms:created xsi:type="dcterms:W3CDTF">2021-07-06T09:50:52Z</dcterms:created>
  <dcterms:modified xsi:type="dcterms:W3CDTF">2021-10-04T08:42:30Z</dcterms:modified>
</cp:coreProperties>
</file>