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78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490C-6588-4FB2-9137-37690014B55A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0606-8A11-4337-B810-0C9E46819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974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490C-6588-4FB2-9137-37690014B55A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0606-8A11-4337-B810-0C9E46819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62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490C-6588-4FB2-9137-37690014B55A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0606-8A11-4337-B810-0C9E46819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70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490C-6588-4FB2-9137-37690014B55A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0606-8A11-4337-B810-0C9E46819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697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490C-6588-4FB2-9137-37690014B55A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0606-8A11-4337-B810-0C9E46819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103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490C-6588-4FB2-9137-37690014B55A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0606-8A11-4337-B810-0C9E46819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830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490C-6588-4FB2-9137-37690014B55A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0606-8A11-4337-B810-0C9E46819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943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490C-6588-4FB2-9137-37690014B55A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0606-8A11-4337-B810-0C9E46819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142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490C-6588-4FB2-9137-37690014B55A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0606-8A11-4337-B810-0C9E46819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0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490C-6588-4FB2-9137-37690014B55A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0606-8A11-4337-B810-0C9E46819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671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490C-6588-4FB2-9137-37690014B55A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0606-8A11-4337-B810-0C9E46819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40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490C-6588-4FB2-9137-37690014B55A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90606-8A11-4337-B810-0C9E46819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62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D27C6F-0748-46A2-8D4E-488A07DD0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6769"/>
            <a:ext cx="9906000" cy="45844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F0B24F-BAC5-401F-B0CD-27345BF7F729}"/>
              </a:ext>
            </a:extLst>
          </p:cNvPr>
          <p:cNvSpPr txBox="1"/>
          <p:nvPr/>
        </p:nvSpPr>
        <p:spPr>
          <a:xfrm>
            <a:off x="0" y="0"/>
            <a:ext cx="980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Unit 1: </a:t>
            </a:r>
            <a:r>
              <a:rPr lang="en-GB" dirty="0"/>
              <a:t>Understanding engineering drawings</a:t>
            </a:r>
          </a:p>
        </p:txBody>
      </p:sp>
    </p:spTree>
    <p:extLst>
      <p:ext uri="{BB962C8B-B14F-4D97-AF65-F5344CB8AC3E}">
        <p14:creationId xmlns:p14="http://schemas.microsoft.com/office/powerpoint/2010/main" val="1217482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4BFAADC-A208-4132-997F-0A8648F47139}"/>
              </a:ext>
            </a:extLst>
          </p:cNvPr>
          <p:cNvSpPr txBox="1"/>
          <p:nvPr/>
        </p:nvSpPr>
        <p:spPr>
          <a:xfrm>
            <a:off x="0" y="0"/>
            <a:ext cx="980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Unit 3: </a:t>
            </a:r>
            <a:r>
              <a:rPr lang="en-GB" dirty="0"/>
              <a:t> Understanding properties of engineering materials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D7D9F5-1CE6-4025-8AE3-E44510439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9665"/>
            <a:ext cx="9906000" cy="469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19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4BFAADC-A208-4132-997F-0A8648F47139}"/>
              </a:ext>
            </a:extLst>
          </p:cNvPr>
          <p:cNvSpPr txBox="1"/>
          <p:nvPr/>
        </p:nvSpPr>
        <p:spPr>
          <a:xfrm>
            <a:off x="0" y="0"/>
            <a:ext cx="980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Unit 3: </a:t>
            </a:r>
            <a:r>
              <a:rPr lang="en-GB" dirty="0"/>
              <a:t> Properties and testing materials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D7D9F5-1CE6-4025-8AE3-E44510439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9665"/>
            <a:ext cx="9906000" cy="469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41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4BFAADC-A208-4132-997F-0A8648F47139}"/>
              </a:ext>
            </a:extLst>
          </p:cNvPr>
          <p:cNvSpPr txBox="1"/>
          <p:nvPr/>
        </p:nvSpPr>
        <p:spPr>
          <a:xfrm>
            <a:off x="0" y="0"/>
            <a:ext cx="980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Unit 3: </a:t>
            </a:r>
            <a:r>
              <a:rPr lang="en-GB" dirty="0"/>
              <a:t>  Preparation, forming joining and finishing of materials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F284AF-F836-42EF-BCB2-8BFC75302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9" y="956917"/>
            <a:ext cx="9754961" cy="494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13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4BFAADC-A208-4132-997F-0A8648F47139}"/>
              </a:ext>
            </a:extLst>
          </p:cNvPr>
          <p:cNvSpPr txBox="1"/>
          <p:nvPr/>
        </p:nvSpPr>
        <p:spPr>
          <a:xfrm>
            <a:off x="0" y="0"/>
            <a:ext cx="980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Unit 3: </a:t>
            </a:r>
            <a:r>
              <a:rPr lang="en-GB" dirty="0"/>
              <a:t>  Solving engineering problems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5A7D59-A593-4840-9DDE-F1BB982FA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72" y="823549"/>
            <a:ext cx="9716856" cy="521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54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7EF33A-7D18-4EF7-9585-A60FC8989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98" y="785443"/>
            <a:ext cx="9697803" cy="52871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F08864-3869-482C-870C-FD01AEDD9EBE}"/>
              </a:ext>
            </a:extLst>
          </p:cNvPr>
          <p:cNvSpPr txBox="1"/>
          <p:nvPr/>
        </p:nvSpPr>
        <p:spPr>
          <a:xfrm>
            <a:off x="0" y="0"/>
            <a:ext cx="980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Unit 1: </a:t>
            </a:r>
            <a:r>
              <a:rPr lang="en-GB" dirty="0"/>
              <a:t>Planning manufacture</a:t>
            </a:r>
          </a:p>
        </p:txBody>
      </p:sp>
    </p:spTree>
    <p:extLst>
      <p:ext uri="{BB962C8B-B14F-4D97-AF65-F5344CB8AC3E}">
        <p14:creationId xmlns:p14="http://schemas.microsoft.com/office/powerpoint/2010/main" val="1959064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356CCC-BC43-4726-9651-059EC00ED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72" y="766391"/>
            <a:ext cx="9716856" cy="53252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D89912-20A1-4369-AB72-76C60CA2DC09}"/>
              </a:ext>
            </a:extLst>
          </p:cNvPr>
          <p:cNvSpPr txBox="1"/>
          <p:nvPr/>
        </p:nvSpPr>
        <p:spPr>
          <a:xfrm>
            <a:off x="0" y="0"/>
            <a:ext cx="980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Unit 1: </a:t>
            </a:r>
            <a:r>
              <a:rPr lang="en-GB" dirty="0"/>
              <a:t>Using engineering tools and equipment</a:t>
            </a:r>
          </a:p>
        </p:txBody>
      </p:sp>
    </p:spTree>
    <p:extLst>
      <p:ext uri="{BB962C8B-B14F-4D97-AF65-F5344CB8AC3E}">
        <p14:creationId xmlns:p14="http://schemas.microsoft.com/office/powerpoint/2010/main" val="787009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DCBDA3-0634-4E52-9239-82E13D356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8296"/>
            <a:ext cx="9906000" cy="45614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19857D-F7E3-4289-AF55-506DB9D66493}"/>
              </a:ext>
            </a:extLst>
          </p:cNvPr>
          <p:cNvSpPr txBox="1"/>
          <p:nvPr/>
        </p:nvSpPr>
        <p:spPr>
          <a:xfrm>
            <a:off x="0" y="0"/>
            <a:ext cx="980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Unit 1: </a:t>
            </a:r>
            <a:r>
              <a:rPr lang="en-GB" dirty="0"/>
              <a:t>Health and safety, implementing engineering processes and evaluating quality</a:t>
            </a:r>
          </a:p>
        </p:txBody>
      </p:sp>
    </p:spTree>
    <p:extLst>
      <p:ext uri="{BB962C8B-B14F-4D97-AF65-F5344CB8AC3E}">
        <p14:creationId xmlns:p14="http://schemas.microsoft.com/office/powerpoint/2010/main" val="524535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EF2FC5-687B-4297-B499-700BA5D42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1398"/>
            <a:ext cx="9906000" cy="48752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BFAADC-A208-4132-997F-0A8648F47139}"/>
              </a:ext>
            </a:extLst>
          </p:cNvPr>
          <p:cNvSpPr txBox="1"/>
          <p:nvPr/>
        </p:nvSpPr>
        <p:spPr>
          <a:xfrm>
            <a:off x="0" y="0"/>
            <a:ext cx="980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Unit 2: </a:t>
            </a:r>
            <a:r>
              <a:rPr lang="en-GB" dirty="0"/>
              <a:t> Understanding function and meeting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939696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4BFAADC-A208-4132-997F-0A8648F47139}"/>
              </a:ext>
            </a:extLst>
          </p:cNvPr>
          <p:cNvSpPr txBox="1"/>
          <p:nvPr/>
        </p:nvSpPr>
        <p:spPr>
          <a:xfrm>
            <a:off x="0" y="0"/>
            <a:ext cx="980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Unit 2: </a:t>
            </a:r>
            <a:r>
              <a:rPr lang="en-GB" dirty="0"/>
              <a:t> Proposing design ideas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F918D3-7D2F-40C9-8887-DF72CA7B2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24" y="914049"/>
            <a:ext cx="9678751" cy="50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90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4BFAADC-A208-4132-997F-0A8648F47139}"/>
              </a:ext>
            </a:extLst>
          </p:cNvPr>
          <p:cNvSpPr txBox="1"/>
          <p:nvPr/>
        </p:nvSpPr>
        <p:spPr>
          <a:xfrm>
            <a:off x="0" y="0"/>
            <a:ext cx="980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Unit 2: </a:t>
            </a:r>
            <a:r>
              <a:rPr lang="en-GB" dirty="0"/>
              <a:t> Communicating an engineering design solution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33490A-C32B-40F4-ABF8-BE5DA3632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09" y="766391"/>
            <a:ext cx="9726382" cy="532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03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4BFAADC-A208-4132-997F-0A8648F47139}"/>
              </a:ext>
            </a:extLst>
          </p:cNvPr>
          <p:cNvSpPr txBox="1"/>
          <p:nvPr/>
        </p:nvSpPr>
        <p:spPr>
          <a:xfrm>
            <a:off x="0" y="0"/>
            <a:ext cx="980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Unit 2: </a:t>
            </a:r>
            <a:r>
              <a:rPr lang="en-GB" dirty="0"/>
              <a:t> Understanding function and meeting requirements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17AC1F-406C-4AEA-B43C-6F65D2BBC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7699"/>
            <a:ext cx="9906000" cy="458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2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4BFAADC-A208-4132-997F-0A8648F47139}"/>
              </a:ext>
            </a:extLst>
          </p:cNvPr>
          <p:cNvSpPr txBox="1"/>
          <p:nvPr/>
        </p:nvSpPr>
        <p:spPr>
          <a:xfrm>
            <a:off x="0" y="0"/>
            <a:ext cx="980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Unit 3: </a:t>
            </a:r>
            <a:r>
              <a:rPr lang="en-GB" dirty="0"/>
              <a:t> Understanding the effects of engineering achievements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3DC940-C2DD-4F34-BAD6-33B1DE33F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8931"/>
            <a:ext cx="9906000" cy="434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62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471</TotalTime>
  <Words>103</Words>
  <Application>Microsoft Office PowerPoint</Application>
  <PresentationFormat>A4 Paper (210x297 mm)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J Barnston</dc:creator>
  <cp:lastModifiedBy>Mr J Barnston</cp:lastModifiedBy>
  <cp:revision>13</cp:revision>
  <dcterms:created xsi:type="dcterms:W3CDTF">2025-07-09T09:18:10Z</dcterms:created>
  <dcterms:modified xsi:type="dcterms:W3CDTF">2025-10-01T07:16:31Z</dcterms:modified>
</cp:coreProperties>
</file>