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1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9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3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9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F7EE43-77B8-4D3B-A660-76F9AB81153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50082E22-C347-4DB0-8465-2CBACAC68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7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results?search_query=ever+learner+paper+1+gcse+oe+edexcel+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A1D5-A6D2-4717-8CFE-B13379198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dirty="0"/>
              <a:t>12 Days of Easter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C3AEE-80B3-46CC-A806-4EC0C8DF4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726" y="4463969"/>
            <a:ext cx="7891272" cy="10698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/>
              <a:t>GCSE PE </a:t>
            </a:r>
            <a:r>
              <a:rPr lang="en-GB" sz="2800" dirty="0"/>
              <a:t>Paper 1 Revision April 2025 </a:t>
            </a:r>
          </a:p>
        </p:txBody>
      </p:sp>
      <p:pic>
        <p:nvPicPr>
          <p:cNvPr id="1026" name="Picture 2" descr="Easter Images – Browse 7,023,794 Stock Photos, Vectors, and ...">
            <a:extLst>
              <a:ext uri="{FF2B5EF4-FFF2-40B4-BE49-F238E27FC236}">
                <a16:creationId xmlns:a16="http://schemas.microsoft.com/office/drawing/2014/main" id="{5DF99549-1BA7-45BE-91B2-93B15284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25" y="3493897"/>
            <a:ext cx="2921808" cy="21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8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6E68-F517-4315-A04E-995A7630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1" y="327418"/>
            <a:ext cx="10812545" cy="11714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/>
              <a:t>12 Days of Easter Revision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457A-878C-48ED-B86E-45C83FF0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2016517"/>
            <a:ext cx="11585542" cy="3132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GCSE PE Easter Paper 1 Revision </a:t>
            </a:r>
            <a:endParaRPr lang="en-GB" dirty="0"/>
          </a:p>
          <a:p>
            <a:r>
              <a:rPr lang="en-GB" b="1" dirty="0"/>
              <a:t>Paper 1 Exam Date: Monday May 19 2025</a:t>
            </a:r>
            <a:endParaRPr lang="en-GB" dirty="0"/>
          </a:p>
          <a:p>
            <a:r>
              <a:rPr lang="en-GB" dirty="0"/>
              <a:t>You have </a:t>
            </a:r>
            <a:r>
              <a:rPr lang="en-GB" b="1" dirty="0"/>
              <a:t>12 topics </a:t>
            </a:r>
            <a:r>
              <a:rPr lang="en-GB" dirty="0"/>
              <a:t>in paper 1 to work through. You have revision clocks, revision guide, online lecture and notes.</a:t>
            </a:r>
          </a:p>
          <a:p>
            <a:r>
              <a:rPr lang="en-GB" dirty="0"/>
              <a:t>See the suggested plan below and the order of topics for you to work through. Tick off the topics as you go. </a:t>
            </a:r>
          </a:p>
          <a:p>
            <a:r>
              <a:rPr lang="en-GB" b="1" dirty="0"/>
              <a:t>Evaluation of your recall of the topics</a:t>
            </a:r>
            <a:r>
              <a:rPr lang="en-GB" dirty="0"/>
              <a:t>:  The topics that are note secure then highlight in RED, those that you know highlight in GREEN those that are ok in YELLOW.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Easter Images – Browse 7,023,794 Stock Photos, Vectors, and ...">
            <a:extLst>
              <a:ext uri="{FF2B5EF4-FFF2-40B4-BE49-F238E27FC236}">
                <a16:creationId xmlns:a16="http://schemas.microsoft.com/office/drawing/2014/main" id="{3B84D371-85A9-4B12-A707-98D554CE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16" y="5344997"/>
            <a:ext cx="1868139" cy="13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4897-693D-4BC0-9AC9-2B5D339E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13" y="239535"/>
            <a:ext cx="10058400" cy="797413"/>
          </a:xfrm>
        </p:spPr>
        <p:txBody>
          <a:bodyPr/>
          <a:lstStyle/>
          <a:p>
            <a:r>
              <a:rPr lang="en-GB" dirty="0"/>
              <a:t>Timetable and guidance…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51D479-B549-474E-80BD-0A1412CCA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943039"/>
              </p:ext>
            </p:extLst>
          </p:nvPr>
        </p:nvGraphicFramePr>
        <p:xfrm>
          <a:off x="279093" y="1512724"/>
          <a:ext cx="5235588" cy="4250119"/>
        </p:xfrm>
        <a:graphic>
          <a:graphicData uri="http://schemas.openxmlformats.org/drawingml/2006/table">
            <a:tbl>
              <a:tblPr firstRow="1" firstCol="1" bandRow="1"/>
              <a:tblGrid>
                <a:gridCol w="902723">
                  <a:extLst>
                    <a:ext uri="{9D8B030D-6E8A-4147-A177-3AD203B41FA5}">
                      <a16:colId xmlns:a16="http://schemas.microsoft.com/office/drawing/2014/main" val="563306546"/>
                    </a:ext>
                  </a:extLst>
                </a:gridCol>
                <a:gridCol w="4332865">
                  <a:extLst>
                    <a:ext uri="{9D8B030D-6E8A-4147-A177-3AD203B41FA5}">
                      <a16:colId xmlns:a16="http://schemas.microsoft.com/office/drawing/2014/main" val="2330994456"/>
                    </a:ext>
                  </a:extLst>
                </a:gridCol>
              </a:tblGrid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16048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Skeletal System and Joints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2174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Movement Analysis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42002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Muscles and muscle fibre types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08751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System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76694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 System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5414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Term or Immediate effects of exercise on the body systems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10136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Levers and Planes/Axes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10005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and PES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3603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COFS/MOTS and POTS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6896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Injuries and Injury Prevention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1436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82886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 up and Cool Down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1040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A41FCC6-3950-4B80-BF6C-ABBE4AA1840A}"/>
              </a:ext>
            </a:extLst>
          </p:cNvPr>
          <p:cNvSpPr/>
          <p:nvPr/>
        </p:nvSpPr>
        <p:spPr>
          <a:xfrm>
            <a:off x="5687505" y="1512724"/>
            <a:ext cx="6096000" cy="4298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each topic and then split the 4 tasks into 2 sessions…no more than 20 mins each.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Complete the revision clock adding AO1 AO2 AO3 content from memory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 use you revision guide/notes and green pen your revision clock using your notes/revision guide…this is the content you now need to re learn/go over.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Ever Learner Lecture Watch the clip and annotate your notes in the booklet.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Ever Learner topic test. 80% required!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completed…be proud and get busy doing something else before hitting the next topic!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4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1ED9-31B8-45D4-A741-F679ADE0E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484632"/>
            <a:ext cx="2752627" cy="1297034"/>
          </a:xfrm>
        </p:spPr>
        <p:txBody>
          <a:bodyPr>
            <a:normAutofit/>
          </a:bodyPr>
          <a:lstStyle/>
          <a:p>
            <a:r>
              <a:rPr lang="en-GB" sz="4000" dirty="0"/>
              <a:t>Revision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A71C-B27F-41E8-B71E-1F307E79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2053912"/>
            <a:ext cx="2950590" cy="405079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Complete the revision clock adding AO1 AO2 AO3 content from memory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 use you revision guide/notes and green pen your revision clock using your notes/revision guide…this is the content you now need to re learn/go over.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F8DC9-FAF5-40BA-90F3-3D10E725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9" t="11959" r="15566" b="11065"/>
          <a:stretch/>
        </p:blipFill>
        <p:spPr>
          <a:xfrm>
            <a:off x="3660742" y="182974"/>
            <a:ext cx="8531258" cy="61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1E66-5B47-43F4-9D0F-1B5C2F00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9084-E5AA-4B68-9759-46F911027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F77A2-6451-4D05-95E2-AF6382FC4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6" t="19381" r="23067" b="7766"/>
          <a:stretch/>
        </p:blipFill>
        <p:spPr>
          <a:xfrm>
            <a:off x="1564849" y="103358"/>
            <a:ext cx="8814062" cy="6579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438A1-1EF8-4BB3-AE55-9568264D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911" y="5382923"/>
            <a:ext cx="186553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8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F209-7D80-4625-8277-095AAAA7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EAAB5-7228-411A-940E-EE8026C1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30" y="3699802"/>
            <a:ext cx="10741057" cy="28162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Guidance for the Ever Learner Lecture on Paper 1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Click on the image and it will direct you to the lecture. </a:t>
            </a:r>
          </a:p>
          <a:p>
            <a:pPr marL="0" indent="0">
              <a:buNone/>
            </a:pPr>
            <a:r>
              <a:rPr lang="en-GB" dirty="0"/>
              <a:t>Have your revision notes ready to work through.</a:t>
            </a:r>
          </a:p>
          <a:p>
            <a:pPr marL="0" indent="0">
              <a:buNone/>
            </a:pPr>
            <a:r>
              <a:rPr lang="en-GB" dirty="0"/>
              <a:t>Do not spend more than 15 minutes per session on this…make a note of the time you finished watching to quicken your next visit.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A3B15BD-B97E-473A-9DE1-D4E5011BB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35326" r="2192" b="22887"/>
          <a:stretch/>
        </p:blipFill>
        <p:spPr>
          <a:xfrm>
            <a:off x="267093" y="84841"/>
            <a:ext cx="11086707" cy="2865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F66DB-34C9-48A9-A07C-F24C8ED5B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74" t="16632" r="29794" b="5324"/>
          <a:stretch/>
        </p:blipFill>
        <p:spPr>
          <a:xfrm>
            <a:off x="8135331" y="1690667"/>
            <a:ext cx="3582185" cy="34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E649-F08A-4B07-9661-E4C54A97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4" y="1034428"/>
            <a:ext cx="4808454" cy="973481"/>
          </a:xfrm>
        </p:spPr>
        <p:txBody>
          <a:bodyPr/>
          <a:lstStyle/>
          <a:p>
            <a:r>
              <a:rPr lang="en-GB" dirty="0"/>
              <a:t>Mock Paper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82092-EB18-4D48-9040-A68B117D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1" y="2319051"/>
            <a:ext cx="4883084" cy="259554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Task</a:t>
            </a:r>
          </a:p>
          <a:p>
            <a:pPr marL="0" indent="0">
              <a:buNone/>
            </a:pPr>
            <a:r>
              <a:rPr lang="en-GB" dirty="0"/>
              <a:t>Once you have completed a topic then find the content in the paper and answer in order to check your understanding.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the model answers to check your understanding and to provide guidance.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4B79F-90A9-44E5-950F-87CA4F2D5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7" t="11272" r="19743" b="12028"/>
          <a:stretch/>
        </p:blipFill>
        <p:spPr>
          <a:xfrm>
            <a:off x="5082618" y="924662"/>
            <a:ext cx="6770016" cy="4646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AA0C0-CC1E-424B-A508-0421E6100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279" y="5486281"/>
            <a:ext cx="186553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58</TotalTime>
  <Words>445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Wood Type</vt:lpstr>
      <vt:lpstr>12 Days of Easter </vt:lpstr>
      <vt:lpstr>12 Days of Easter Revision Plan</vt:lpstr>
      <vt:lpstr>Timetable and guidance… </vt:lpstr>
      <vt:lpstr>Revision Clock</vt:lpstr>
      <vt:lpstr>PowerPoint Presentation</vt:lpstr>
      <vt:lpstr>PowerPoint Presentation</vt:lpstr>
      <vt:lpstr>Mock Paper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Days of Easter</dc:title>
  <dc:creator>Mr R Moxon</dc:creator>
  <cp:lastModifiedBy>Mr R Moxon</cp:lastModifiedBy>
  <cp:revision>10</cp:revision>
  <dcterms:created xsi:type="dcterms:W3CDTF">2025-04-03T19:09:55Z</dcterms:created>
  <dcterms:modified xsi:type="dcterms:W3CDTF">2025-04-03T20:08:39Z</dcterms:modified>
</cp:coreProperties>
</file>